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drawings/drawing1.xml" ContentType="application/vnd.openxmlformats-officedocument.drawingml.chartshapes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3"/>
  </p:notesMasterIdLst>
  <p:sldIdLst>
    <p:sldId id="256" r:id="rId2"/>
    <p:sldId id="258" r:id="rId3"/>
    <p:sldId id="257" r:id="rId4"/>
    <p:sldId id="612" r:id="rId5"/>
    <p:sldId id="386" r:id="rId6"/>
    <p:sldId id="858" r:id="rId7"/>
    <p:sldId id="346" r:id="rId8"/>
    <p:sldId id="345" r:id="rId9"/>
    <p:sldId id="313" r:id="rId10"/>
    <p:sldId id="283" r:id="rId11"/>
    <p:sldId id="284" r:id="rId12"/>
    <p:sldId id="285" r:id="rId13"/>
    <p:sldId id="286" r:id="rId14"/>
    <p:sldId id="385" r:id="rId15"/>
    <p:sldId id="287" r:id="rId16"/>
    <p:sldId id="302" r:id="rId17"/>
    <p:sldId id="288" r:id="rId18"/>
    <p:sldId id="606" r:id="rId19"/>
    <p:sldId id="604" r:id="rId20"/>
    <p:sldId id="607" r:id="rId21"/>
    <p:sldId id="861" r:id="rId22"/>
    <p:sldId id="614" r:id="rId23"/>
    <p:sldId id="609" r:id="rId24"/>
    <p:sldId id="615" r:id="rId25"/>
    <p:sldId id="610" r:id="rId26"/>
    <p:sldId id="618" r:id="rId27"/>
    <p:sldId id="603" r:id="rId28"/>
    <p:sldId id="617" r:id="rId29"/>
    <p:sldId id="616" r:id="rId30"/>
    <p:sldId id="860" r:id="rId31"/>
    <p:sldId id="859" r:id="rId32"/>
  </p:sldIdLst>
  <p:sldSz cx="12192000" cy="6858000"/>
  <p:notesSz cx="6858000" cy="9144000"/>
  <p:defaultTextStyle>
    <a:defPPr>
      <a:defRPr lang="es-P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FFFF"/>
    <a:srgbClr val="F7F8FB"/>
    <a:srgbClr val="E3041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621"/>
    <p:restoredTop sz="94694"/>
  </p:normalViewPr>
  <p:slideViewPr>
    <p:cSldViewPr snapToGrid="0">
      <p:cViewPr varScale="1">
        <p:scale>
          <a:sx n="104" d="100"/>
          <a:sy n="104" d="100"/>
        </p:scale>
        <p:origin x="810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38" Type="http://schemas.microsoft.com/office/2016/11/relationships/changesInfo" Target="changesInfos/changesInfo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GESTION_DEIB02" userId="fe47aa40-7fef-41c1-b3e0-92a1fa0013ab" providerId="ADAL" clId="{104EC141-2FCC-47B3-8467-1229000C131A}"/>
    <pc:docChg chg="undo custSel addSld delSld modSld sldOrd">
      <pc:chgData name="GESTION_DEIB02" userId="fe47aa40-7fef-41c1-b3e0-92a1fa0013ab" providerId="ADAL" clId="{104EC141-2FCC-47B3-8467-1229000C131A}" dt="2024-01-11T22:56:23.316" v="361" actId="1076"/>
      <pc:docMkLst>
        <pc:docMk/>
      </pc:docMkLst>
      <pc:sldChg chg="addSp modSp mod">
        <pc:chgData name="GESTION_DEIB02" userId="fe47aa40-7fef-41c1-b3e0-92a1fa0013ab" providerId="ADAL" clId="{104EC141-2FCC-47B3-8467-1229000C131A}" dt="2024-01-11T22:54:36.696" v="336" actId="1076"/>
        <pc:sldMkLst>
          <pc:docMk/>
          <pc:sldMk cId="1559691742" sldId="256"/>
        </pc:sldMkLst>
        <pc:spChg chg="add mod">
          <ac:chgData name="GESTION_DEIB02" userId="fe47aa40-7fef-41c1-b3e0-92a1fa0013ab" providerId="ADAL" clId="{104EC141-2FCC-47B3-8467-1229000C131A}" dt="2024-01-11T22:54:22.436" v="332" actId="1076"/>
          <ac:spMkLst>
            <pc:docMk/>
            <pc:sldMk cId="1559691742" sldId="256"/>
            <ac:spMk id="8" creationId="{CC92BBCE-3446-4AF5-B7F1-01B00E638BD4}"/>
          </ac:spMkLst>
        </pc:spChg>
        <pc:spChg chg="mod">
          <ac:chgData name="GESTION_DEIB02" userId="fe47aa40-7fef-41c1-b3e0-92a1fa0013ab" providerId="ADAL" clId="{104EC141-2FCC-47B3-8467-1229000C131A}" dt="2024-01-11T22:54:10.914" v="328" actId="1076"/>
          <ac:spMkLst>
            <pc:docMk/>
            <pc:sldMk cId="1559691742" sldId="256"/>
            <ac:spMk id="14" creationId="{B609CA9B-2F09-A86A-787B-F663259DFFB9}"/>
          </ac:spMkLst>
        </pc:spChg>
        <pc:cxnChg chg="mod">
          <ac:chgData name="GESTION_DEIB02" userId="fe47aa40-7fef-41c1-b3e0-92a1fa0013ab" providerId="ADAL" clId="{104EC141-2FCC-47B3-8467-1229000C131A}" dt="2024-01-11T22:54:36.696" v="336" actId="1076"/>
          <ac:cxnSpMkLst>
            <pc:docMk/>
            <pc:sldMk cId="1559691742" sldId="256"/>
            <ac:cxnSpMk id="7" creationId="{1E209F4C-1C48-EB82-A1E8-4A0A040CB6D8}"/>
          </ac:cxnSpMkLst>
        </pc:cxnChg>
      </pc:sldChg>
      <pc:sldChg chg="addSp delSp modSp mod">
        <pc:chgData name="GESTION_DEIB02" userId="fe47aa40-7fef-41c1-b3e0-92a1fa0013ab" providerId="ADAL" clId="{104EC141-2FCC-47B3-8467-1229000C131A}" dt="2024-01-11T22:52:21.388" v="298" actId="1076"/>
        <pc:sldMkLst>
          <pc:docMk/>
          <pc:sldMk cId="814050844" sldId="257"/>
        </pc:sldMkLst>
        <pc:spChg chg="mod">
          <ac:chgData name="GESTION_DEIB02" userId="fe47aa40-7fef-41c1-b3e0-92a1fa0013ab" providerId="ADAL" clId="{104EC141-2FCC-47B3-8467-1229000C131A}" dt="2024-01-11T22:52:19.779" v="297" actId="1076"/>
          <ac:spMkLst>
            <pc:docMk/>
            <pc:sldMk cId="814050844" sldId="257"/>
            <ac:spMk id="3" creationId="{F67C9CA3-A0F6-6F1E-CB6B-43550926E633}"/>
          </ac:spMkLst>
        </pc:spChg>
        <pc:spChg chg="add del mod">
          <ac:chgData name="GESTION_DEIB02" userId="fe47aa40-7fef-41c1-b3e0-92a1fa0013ab" providerId="ADAL" clId="{104EC141-2FCC-47B3-8467-1229000C131A}" dt="2024-01-11T22:52:10.235" v="292" actId="478"/>
          <ac:spMkLst>
            <pc:docMk/>
            <pc:sldMk cId="814050844" sldId="257"/>
            <ac:spMk id="9" creationId="{971B329B-CE1B-4D21-A5C6-396A62696BAB}"/>
          </ac:spMkLst>
        </pc:spChg>
        <pc:picChg chg="add mod">
          <ac:chgData name="GESTION_DEIB02" userId="fe47aa40-7fef-41c1-b3e0-92a1fa0013ab" providerId="ADAL" clId="{104EC141-2FCC-47B3-8467-1229000C131A}" dt="2024-01-11T22:52:21.388" v="298" actId="1076"/>
          <ac:picMkLst>
            <pc:docMk/>
            <pc:sldMk cId="814050844" sldId="257"/>
            <ac:picMk id="11" creationId="{73CB0159-3DB5-405E-8CCE-316D8E57ED31}"/>
          </ac:picMkLst>
        </pc:picChg>
        <pc:picChg chg="del mod modCrop">
          <ac:chgData name="GESTION_DEIB02" userId="fe47aa40-7fef-41c1-b3e0-92a1fa0013ab" providerId="ADAL" clId="{104EC141-2FCC-47B3-8467-1229000C131A}" dt="2024-01-11T22:51:09.152" v="281" actId="478"/>
          <ac:picMkLst>
            <pc:docMk/>
            <pc:sldMk cId="814050844" sldId="257"/>
            <ac:picMk id="14" creationId="{F7661A3E-C270-C5E9-1C99-95FE7AFD60C1}"/>
          </ac:picMkLst>
        </pc:picChg>
        <pc:cxnChg chg="mod">
          <ac:chgData name="GESTION_DEIB02" userId="fe47aa40-7fef-41c1-b3e0-92a1fa0013ab" providerId="ADAL" clId="{104EC141-2FCC-47B3-8467-1229000C131A}" dt="2024-01-11T22:51:36.377" v="286" actId="1076"/>
          <ac:cxnSpMkLst>
            <pc:docMk/>
            <pc:sldMk cId="814050844" sldId="257"/>
            <ac:cxnSpMk id="8" creationId="{087A9F95-DF16-CB2B-C5ED-CCA6DC137F14}"/>
          </ac:cxnSpMkLst>
        </pc:cxnChg>
      </pc:sldChg>
      <pc:sldChg chg="addSp modSp">
        <pc:chgData name="GESTION_DEIB02" userId="fe47aa40-7fef-41c1-b3e0-92a1fa0013ab" providerId="ADAL" clId="{104EC141-2FCC-47B3-8467-1229000C131A}" dt="2024-01-11T22:55:35.450" v="345"/>
        <pc:sldMkLst>
          <pc:docMk/>
          <pc:sldMk cId="4065169853" sldId="258"/>
        </pc:sldMkLst>
        <pc:spChg chg="add mod">
          <ac:chgData name="GESTION_DEIB02" userId="fe47aa40-7fef-41c1-b3e0-92a1fa0013ab" providerId="ADAL" clId="{104EC141-2FCC-47B3-8467-1229000C131A}" dt="2024-01-11T22:55:35.450" v="345"/>
          <ac:spMkLst>
            <pc:docMk/>
            <pc:sldMk cId="4065169853" sldId="258"/>
            <ac:spMk id="6" creationId="{3964DAE1-0DC1-4FF8-BF74-5B9105AE6512}"/>
          </ac:spMkLst>
        </pc:spChg>
      </pc:sldChg>
      <pc:sldChg chg="del">
        <pc:chgData name="GESTION_DEIB02" userId="fe47aa40-7fef-41c1-b3e0-92a1fa0013ab" providerId="ADAL" clId="{104EC141-2FCC-47B3-8467-1229000C131A}" dt="2024-01-11T22:46:06.626" v="176" actId="47"/>
        <pc:sldMkLst>
          <pc:docMk/>
          <pc:sldMk cId="1088951680" sldId="259"/>
        </pc:sldMkLst>
      </pc:sldChg>
      <pc:sldChg chg="delSp modSp add mod">
        <pc:chgData name="GESTION_DEIB02" userId="fe47aa40-7fef-41c1-b3e0-92a1fa0013ab" providerId="ADAL" clId="{104EC141-2FCC-47B3-8467-1229000C131A}" dt="2024-01-11T22:40:29.371" v="153" actId="1076"/>
        <pc:sldMkLst>
          <pc:docMk/>
          <pc:sldMk cId="2022389860" sldId="283"/>
        </pc:sldMkLst>
        <pc:picChg chg="mod">
          <ac:chgData name="GESTION_DEIB02" userId="fe47aa40-7fef-41c1-b3e0-92a1fa0013ab" providerId="ADAL" clId="{104EC141-2FCC-47B3-8467-1229000C131A}" dt="2024-01-11T22:40:29.371" v="153" actId="1076"/>
          <ac:picMkLst>
            <pc:docMk/>
            <pc:sldMk cId="2022389860" sldId="283"/>
            <ac:picMk id="7" creationId="{0D2774BD-5084-29C2-5341-A9A50F1ACDE0}"/>
          </ac:picMkLst>
        </pc:picChg>
        <pc:picChg chg="del">
          <ac:chgData name="GESTION_DEIB02" userId="fe47aa40-7fef-41c1-b3e0-92a1fa0013ab" providerId="ADAL" clId="{104EC141-2FCC-47B3-8467-1229000C131A}" dt="2024-01-11T22:40:25.934" v="152" actId="478"/>
          <ac:picMkLst>
            <pc:docMk/>
            <pc:sldMk cId="2022389860" sldId="283"/>
            <ac:picMk id="10" creationId="{E7759342-ECDA-10C7-A501-8159683CECB1}"/>
          </ac:picMkLst>
        </pc:picChg>
      </pc:sldChg>
      <pc:sldChg chg="delSp add mod">
        <pc:chgData name="GESTION_DEIB02" userId="fe47aa40-7fef-41c1-b3e0-92a1fa0013ab" providerId="ADAL" clId="{104EC141-2FCC-47B3-8467-1229000C131A}" dt="2024-01-11T22:40:31.855" v="154" actId="478"/>
        <pc:sldMkLst>
          <pc:docMk/>
          <pc:sldMk cId="3031623793" sldId="284"/>
        </pc:sldMkLst>
        <pc:picChg chg="del">
          <ac:chgData name="GESTION_DEIB02" userId="fe47aa40-7fef-41c1-b3e0-92a1fa0013ab" providerId="ADAL" clId="{104EC141-2FCC-47B3-8467-1229000C131A}" dt="2024-01-11T22:40:31.855" v="154" actId="478"/>
          <ac:picMkLst>
            <pc:docMk/>
            <pc:sldMk cId="3031623793" sldId="284"/>
            <ac:picMk id="10" creationId="{E7759342-ECDA-10C7-A501-8159683CECB1}"/>
          </ac:picMkLst>
        </pc:picChg>
      </pc:sldChg>
      <pc:sldChg chg="delSp add mod">
        <pc:chgData name="GESTION_DEIB02" userId="fe47aa40-7fef-41c1-b3e0-92a1fa0013ab" providerId="ADAL" clId="{104EC141-2FCC-47B3-8467-1229000C131A}" dt="2024-01-11T22:40:34.026" v="155" actId="478"/>
        <pc:sldMkLst>
          <pc:docMk/>
          <pc:sldMk cId="4185554200" sldId="285"/>
        </pc:sldMkLst>
        <pc:picChg chg="del">
          <ac:chgData name="GESTION_DEIB02" userId="fe47aa40-7fef-41c1-b3e0-92a1fa0013ab" providerId="ADAL" clId="{104EC141-2FCC-47B3-8467-1229000C131A}" dt="2024-01-11T22:40:34.026" v="155" actId="478"/>
          <ac:picMkLst>
            <pc:docMk/>
            <pc:sldMk cId="4185554200" sldId="285"/>
            <ac:picMk id="10" creationId="{E7759342-ECDA-10C7-A501-8159683CECB1}"/>
          </ac:picMkLst>
        </pc:picChg>
      </pc:sldChg>
      <pc:sldChg chg="delSp modSp add mod">
        <pc:chgData name="GESTION_DEIB02" userId="fe47aa40-7fef-41c1-b3e0-92a1fa0013ab" providerId="ADAL" clId="{104EC141-2FCC-47B3-8467-1229000C131A}" dt="2024-01-11T22:48:21.857" v="249" actId="1076"/>
        <pc:sldMkLst>
          <pc:docMk/>
          <pc:sldMk cId="446764390" sldId="286"/>
        </pc:sldMkLst>
        <pc:spChg chg="mod">
          <ac:chgData name="GESTION_DEIB02" userId="fe47aa40-7fef-41c1-b3e0-92a1fa0013ab" providerId="ADAL" clId="{104EC141-2FCC-47B3-8467-1229000C131A}" dt="2024-01-11T22:48:21.857" v="249" actId="1076"/>
          <ac:spMkLst>
            <pc:docMk/>
            <pc:sldMk cId="446764390" sldId="286"/>
            <ac:spMk id="4" creationId="{01196E1F-A8B6-43F6-C10C-AC75AD227229}"/>
          </ac:spMkLst>
        </pc:spChg>
        <pc:picChg chg="del">
          <ac:chgData name="GESTION_DEIB02" userId="fe47aa40-7fef-41c1-b3e0-92a1fa0013ab" providerId="ADAL" clId="{104EC141-2FCC-47B3-8467-1229000C131A}" dt="2024-01-11T22:40:37.073" v="156" actId="478"/>
          <ac:picMkLst>
            <pc:docMk/>
            <pc:sldMk cId="446764390" sldId="286"/>
            <ac:picMk id="10" creationId="{E7759342-ECDA-10C7-A501-8159683CECB1}"/>
          </ac:picMkLst>
        </pc:picChg>
      </pc:sldChg>
      <pc:sldChg chg="delSp modSp add mod">
        <pc:chgData name="GESTION_DEIB02" userId="fe47aa40-7fef-41c1-b3e0-92a1fa0013ab" providerId="ADAL" clId="{104EC141-2FCC-47B3-8467-1229000C131A}" dt="2024-01-11T22:49:02.839" v="255" actId="1076"/>
        <pc:sldMkLst>
          <pc:docMk/>
          <pc:sldMk cId="226250093" sldId="287"/>
        </pc:sldMkLst>
        <pc:graphicFrameChg chg="mod">
          <ac:chgData name="GESTION_DEIB02" userId="fe47aa40-7fef-41c1-b3e0-92a1fa0013ab" providerId="ADAL" clId="{104EC141-2FCC-47B3-8467-1229000C131A}" dt="2024-01-11T22:49:02.839" v="255" actId="1076"/>
          <ac:graphicFrameMkLst>
            <pc:docMk/>
            <pc:sldMk cId="226250093" sldId="287"/>
            <ac:graphicFrameMk id="6" creationId="{3D6F00EB-5CD8-3D80-468D-3D5527471B27}"/>
          </ac:graphicFrameMkLst>
        </pc:graphicFrameChg>
        <pc:picChg chg="del">
          <ac:chgData name="GESTION_DEIB02" userId="fe47aa40-7fef-41c1-b3e0-92a1fa0013ab" providerId="ADAL" clId="{104EC141-2FCC-47B3-8467-1229000C131A}" dt="2024-01-11T22:40:43.556" v="157" actId="478"/>
          <ac:picMkLst>
            <pc:docMk/>
            <pc:sldMk cId="226250093" sldId="287"/>
            <ac:picMk id="10" creationId="{E7759342-ECDA-10C7-A501-8159683CECB1}"/>
          </ac:picMkLst>
        </pc:picChg>
      </pc:sldChg>
      <pc:sldChg chg="delSp modSp add mod">
        <pc:chgData name="GESTION_DEIB02" userId="fe47aa40-7fef-41c1-b3e0-92a1fa0013ab" providerId="ADAL" clId="{104EC141-2FCC-47B3-8467-1229000C131A}" dt="2024-01-11T22:40:52.328" v="160" actId="27636"/>
        <pc:sldMkLst>
          <pc:docMk/>
          <pc:sldMk cId="867803806" sldId="288"/>
        </pc:sldMkLst>
        <pc:spChg chg="mod">
          <ac:chgData name="GESTION_DEIB02" userId="fe47aa40-7fef-41c1-b3e0-92a1fa0013ab" providerId="ADAL" clId="{104EC141-2FCC-47B3-8467-1229000C131A}" dt="2024-01-11T22:40:52.328" v="160" actId="27636"/>
          <ac:spMkLst>
            <pc:docMk/>
            <pc:sldMk cId="867803806" sldId="288"/>
            <ac:spMk id="2" creationId="{3BE35040-3ACF-ED2D-1579-A7E41597D7A8}"/>
          </ac:spMkLst>
        </pc:spChg>
        <pc:picChg chg="del">
          <ac:chgData name="GESTION_DEIB02" userId="fe47aa40-7fef-41c1-b3e0-92a1fa0013ab" providerId="ADAL" clId="{104EC141-2FCC-47B3-8467-1229000C131A}" dt="2024-01-11T22:40:48.789" v="158" actId="478"/>
          <ac:picMkLst>
            <pc:docMk/>
            <pc:sldMk cId="867803806" sldId="288"/>
            <ac:picMk id="10" creationId="{E7759342-ECDA-10C7-A501-8159683CECB1}"/>
          </ac:picMkLst>
        </pc:picChg>
      </pc:sldChg>
      <pc:sldChg chg="addSp delSp modSp add mod">
        <pc:chgData name="GESTION_DEIB02" userId="fe47aa40-7fef-41c1-b3e0-92a1fa0013ab" providerId="ADAL" clId="{104EC141-2FCC-47B3-8467-1229000C131A}" dt="2024-01-11T22:55:50.088" v="349" actId="1076"/>
        <pc:sldMkLst>
          <pc:docMk/>
          <pc:sldMk cId="3146025870" sldId="302"/>
        </pc:sldMkLst>
        <pc:spChg chg="mod">
          <ac:chgData name="GESTION_DEIB02" userId="fe47aa40-7fef-41c1-b3e0-92a1fa0013ab" providerId="ADAL" clId="{104EC141-2FCC-47B3-8467-1229000C131A}" dt="2024-01-11T22:49:23.931" v="258" actId="404"/>
          <ac:spMkLst>
            <pc:docMk/>
            <pc:sldMk cId="3146025870" sldId="302"/>
            <ac:spMk id="2" creationId="{53A4C7CE-D1BA-187E-BBE8-C0E59026BB1F}"/>
          </ac:spMkLst>
        </pc:spChg>
        <pc:spChg chg="add mod">
          <ac:chgData name="GESTION_DEIB02" userId="fe47aa40-7fef-41c1-b3e0-92a1fa0013ab" providerId="ADAL" clId="{104EC141-2FCC-47B3-8467-1229000C131A}" dt="2024-01-11T22:55:50.088" v="349" actId="1076"/>
          <ac:spMkLst>
            <pc:docMk/>
            <pc:sldMk cId="3146025870" sldId="302"/>
            <ac:spMk id="9" creationId="{290263B4-682D-4B0B-8A0E-3340D269B5AA}"/>
          </ac:spMkLst>
        </pc:spChg>
        <pc:picChg chg="del">
          <ac:chgData name="GESTION_DEIB02" userId="fe47aa40-7fef-41c1-b3e0-92a1fa0013ab" providerId="ADAL" clId="{104EC141-2FCC-47B3-8467-1229000C131A}" dt="2024-01-11T22:49:11.336" v="256" actId="21"/>
          <ac:picMkLst>
            <pc:docMk/>
            <pc:sldMk cId="3146025870" sldId="302"/>
            <ac:picMk id="6" creationId="{5B0422E0-FCCF-4531-9B04-06C230169BAB}"/>
          </ac:picMkLst>
        </pc:picChg>
        <pc:picChg chg="del">
          <ac:chgData name="GESTION_DEIB02" userId="fe47aa40-7fef-41c1-b3e0-92a1fa0013ab" providerId="ADAL" clId="{104EC141-2FCC-47B3-8467-1229000C131A}" dt="2024-01-11T22:52:58.594" v="301" actId="478"/>
          <ac:picMkLst>
            <pc:docMk/>
            <pc:sldMk cId="3146025870" sldId="302"/>
            <ac:picMk id="12" creationId="{1A292DFA-5097-76BF-E65F-F50985B01A74}"/>
          </ac:picMkLst>
        </pc:picChg>
      </pc:sldChg>
      <pc:sldChg chg="addSp delSp modSp add mod">
        <pc:chgData name="GESTION_DEIB02" userId="fe47aa40-7fef-41c1-b3e0-92a1fa0013ab" providerId="ADAL" clId="{104EC141-2FCC-47B3-8467-1229000C131A}" dt="2024-01-11T22:55:44.292" v="347" actId="1076"/>
        <pc:sldMkLst>
          <pc:docMk/>
          <pc:sldMk cId="351927360" sldId="313"/>
        </pc:sldMkLst>
        <pc:spChg chg="mod">
          <ac:chgData name="GESTION_DEIB02" userId="fe47aa40-7fef-41c1-b3e0-92a1fa0013ab" providerId="ADAL" clId="{104EC141-2FCC-47B3-8467-1229000C131A}" dt="2024-01-11T22:49:36.227" v="262" actId="120"/>
          <ac:spMkLst>
            <pc:docMk/>
            <pc:sldMk cId="351927360" sldId="313"/>
            <ac:spMk id="2" creationId="{53A4C7CE-D1BA-187E-BBE8-C0E59026BB1F}"/>
          </ac:spMkLst>
        </pc:spChg>
        <pc:spChg chg="add mod">
          <ac:chgData name="GESTION_DEIB02" userId="fe47aa40-7fef-41c1-b3e0-92a1fa0013ab" providerId="ADAL" clId="{104EC141-2FCC-47B3-8467-1229000C131A}" dt="2024-01-11T22:55:44.292" v="347" actId="1076"/>
          <ac:spMkLst>
            <pc:docMk/>
            <pc:sldMk cId="351927360" sldId="313"/>
            <ac:spMk id="9" creationId="{8417144C-7B4E-48FE-8271-BBCF66E1A5B1}"/>
          </ac:spMkLst>
        </pc:spChg>
        <pc:picChg chg="del mod">
          <ac:chgData name="GESTION_DEIB02" userId="fe47aa40-7fef-41c1-b3e0-92a1fa0013ab" providerId="ADAL" clId="{104EC141-2FCC-47B3-8467-1229000C131A}" dt="2024-01-11T22:49:30.679" v="259" actId="21"/>
          <ac:picMkLst>
            <pc:docMk/>
            <pc:sldMk cId="351927360" sldId="313"/>
            <ac:picMk id="6" creationId="{5B0422E0-FCCF-4531-9B04-06C230169BAB}"/>
          </ac:picMkLst>
        </pc:picChg>
        <pc:cxnChg chg="mod">
          <ac:chgData name="GESTION_DEIB02" userId="fe47aa40-7fef-41c1-b3e0-92a1fa0013ab" providerId="ADAL" clId="{104EC141-2FCC-47B3-8467-1229000C131A}" dt="2024-01-11T22:49:33.022" v="260" actId="1076"/>
          <ac:cxnSpMkLst>
            <pc:docMk/>
            <pc:sldMk cId="351927360" sldId="313"/>
            <ac:cxnSpMk id="5" creationId="{CE90D336-6368-73DE-81B8-9522B90B5B85}"/>
          </ac:cxnSpMkLst>
        </pc:cxnChg>
      </pc:sldChg>
      <pc:sldChg chg="delSp modSp add del mod">
        <pc:chgData name="GESTION_DEIB02" userId="fe47aa40-7fef-41c1-b3e0-92a1fa0013ab" providerId="ADAL" clId="{104EC141-2FCC-47B3-8467-1229000C131A}" dt="2024-01-11T22:55:19.782" v="341" actId="47"/>
        <pc:sldMkLst>
          <pc:docMk/>
          <pc:sldMk cId="199205671" sldId="314"/>
        </pc:sldMkLst>
        <pc:spChg chg="mod">
          <ac:chgData name="GESTION_DEIB02" userId="fe47aa40-7fef-41c1-b3e0-92a1fa0013ab" providerId="ADAL" clId="{104EC141-2FCC-47B3-8467-1229000C131A}" dt="2024-01-11T22:39:10.525" v="136" actId="1076"/>
          <ac:spMkLst>
            <pc:docMk/>
            <pc:sldMk cId="199205671" sldId="314"/>
            <ac:spMk id="5" creationId="{A6079F78-9C65-AE40-AAF8-1AE8C61CD5D9}"/>
          </ac:spMkLst>
        </pc:spChg>
        <pc:spChg chg="mod">
          <ac:chgData name="GESTION_DEIB02" userId="fe47aa40-7fef-41c1-b3e0-92a1fa0013ab" providerId="ADAL" clId="{104EC141-2FCC-47B3-8467-1229000C131A}" dt="2024-01-11T22:55:02.677" v="337" actId="21"/>
          <ac:spMkLst>
            <pc:docMk/>
            <pc:sldMk cId="199205671" sldId="314"/>
            <ac:spMk id="10" creationId="{53A4C7CE-D1BA-187E-BBE8-C0E59026BB1F}"/>
          </ac:spMkLst>
        </pc:spChg>
        <pc:spChg chg="del mod">
          <ac:chgData name="GESTION_DEIB02" userId="fe47aa40-7fef-41c1-b3e0-92a1fa0013ab" providerId="ADAL" clId="{104EC141-2FCC-47B3-8467-1229000C131A}" dt="2024-01-11T22:55:18.064" v="340" actId="21"/>
          <ac:spMkLst>
            <pc:docMk/>
            <pc:sldMk cId="199205671" sldId="314"/>
            <ac:spMk id="12" creationId="{00000000-0000-0000-0000-000000000000}"/>
          </ac:spMkLst>
        </pc:spChg>
        <pc:spChg chg="del">
          <ac:chgData name="GESTION_DEIB02" userId="fe47aa40-7fef-41c1-b3e0-92a1fa0013ab" providerId="ADAL" clId="{104EC141-2FCC-47B3-8467-1229000C131A}" dt="2024-01-11T22:38:54.654" v="129" actId="478"/>
          <ac:spMkLst>
            <pc:docMk/>
            <pc:sldMk cId="199205671" sldId="314"/>
            <ac:spMk id="13" creationId="{B609CA9B-2F09-A86A-787B-F663259DFFB9}"/>
          </ac:spMkLst>
        </pc:spChg>
        <pc:picChg chg="del">
          <ac:chgData name="GESTION_DEIB02" userId="fe47aa40-7fef-41c1-b3e0-92a1fa0013ab" providerId="ADAL" clId="{104EC141-2FCC-47B3-8467-1229000C131A}" dt="2024-01-11T22:38:49.030" v="126" actId="478"/>
          <ac:picMkLst>
            <pc:docMk/>
            <pc:sldMk cId="199205671" sldId="314"/>
            <ac:picMk id="7" creationId="{64C71279-B97B-ED2D-8BAE-80ED6FE399E8}"/>
          </ac:picMkLst>
        </pc:picChg>
        <pc:picChg chg="del">
          <ac:chgData name="GESTION_DEIB02" userId="fe47aa40-7fef-41c1-b3e0-92a1fa0013ab" providerId="ADAL" clId="{104EC141-2FCC-47B3-8467-1229000C131A}" dt="2024-01-11T22:38:50.014" v="127" actId="478"/>
          <ac:picMkLst>
            <pc:docMk/>
            <pc:sldMk cId="199205671" sldId="314"/>
            <ac:picMk id="9" creationId="{53E9AA65-613B-B9D5-8E56-E3846938D05C}"/>
          </ac:picMkLst>
        </pc:picChg>
        <pc:picChg chg="del">
          <ac:chgData name="GESTION_DEIB02" userId="fe47aa40-7fef-41c1-b3e0-92a1fa0013ab" providerId="ADAL" clId="{104EC141-2FCC-47B3-8467-1229000C131A}" dt="2024-01-11T22:38:51.030" v="128" actId="478"/>
          <ac:picMkLst>
            <pc:docMk/>
            <pc:sldMk cId="199205671" sldId="314"/>
            <ac:picMk id="11" creationId="{00000000-0000-0000-0000-000000000000}"/>
          </ac:picMkLst>
        </pc:picChg>
        <pc:picChg chg="del mod">
          <ac:chgData name="GESTION_DEIB02" userId="fe47aa40-7fef-41c1-b3e0-92a1fa0013ab" providerId="ADAL" clId="{104EC141-2FCC-47B3-8467-1229000C131A}" dt="2024-01-11T22:51:43.375" v="287" actId="21"/>
          <ac:picMkLst>
            <pc:docMk/>
            <pc:sldMk cId="199205671" sldId="314"/>
            <ac:picMk id="14" creationId="{72A2EF49-26F2-453A-BC60-0571902751D8}"/>
          </ac:picMkLst>
        </pc:picChg>
      </pc:sldChg>
      <pc:sldChg chg="delSp add">
        <pc:chgData name="GESTION_DEIB02" userId="fe47aa40-7fef-41c1-b3e0-92a1fa0013ab" providerId="ADAL" clId="{104EC141-2FCC-47B3-8467-1229000C131A}" dt="2024-01-11T22:52:45.003" v="300" actId="478"/>
        <pc:sldMkLst>
          <pc:docMk/>
          <pc:sldMk cId="370993854" sldId="345"/>
        </pc:sldMkLst>
        <pc:picChg chg="del">
          <ac:chgData name="GESTION_DEIB02" userId="fe47aa40-7fef-41c1-b3e0-92a1fa0013ab" providerId="ADAL" clId="{104EC141-2FCC-47B3-8467-1229000C131A}" dt="2024-01-11T22:52:45.003" v="300" actId="478"/>
          <ac:picMkLst>
            <pc:docMk/>
            <pc:sldMk cId="370993854" sldId="345"/>
            <ac:picMk id="84" creationId="{00000000-0000-0000-0000-000000000000}"/>
          </ac:picMkLst>
        </pc:picChg>
      </pc:sldChg>
      <pc:sldChg chg="modSp add mod">
        <pc:chgData name="GESTION_DEIB02" userId="fe47aa40-7fef-41c1-b3e0-92a1fa0013ab" providerId="ADAL" clId="{104EC141-2FCC-47B3-8467-1229000C131A}" dt="2024-01-11T22:52:34.973" v="299" actId="2084"/>
        <pc:sldMkLst>
          <pc:docMk/>
          <pc:sldMk cId="3399755480" sldId="346"/>
        </pc:sldMkLst>
        <pc:graphicFrameChg chg="modGraphic">
          <ac:chgData name="GESTION_DEIB02" userId="fe47aa40-7fef-41c1-b3e0-92a1fa0013ab" providerId="ADAL" clId="{104EC141-2FCC-47B3-8467-1229000C131A}" dt="2024-01-11T22:52:34.973" v="299" actId="2084"/>
          <ac:graphicFrameMkLst>
            <pc:docMk/>
            <pc:sldMk cId="3399755480" sldId="346"/>
            <ac:graphicFrameMk id="5" creationId="{00000000-0000-0000-0000-000000000000}"/>
          </ac:graphicFrameMkLst>
        </pc:graphicFrameChg>
      </pc:sldChg>
      <pc:sldChg chg="modSp add mod">
        <pc:chgData name="GESTION_DEIB02" userId="fe47aa40-7fef-41c1-b3e0-92a1fa0013ab" providerId="ADAL" clId="{104EC141-2FCC-47B3-8467-1229000C131A}" dt="2024-01-11T22:48:25.782" v="250" actId="1076"/>
        <pc:sldMkLst>
          <pc:docMk/>
          <pc:sldMk cId="2840736923" sldId="385"/>
        </pc:sldMkLst>
        <pc:spChg chg="mod">
          <ac:chgData name="GESTION_DEIB02" userId="fe47aa40-7fef-41c1-b3e0-92a1fa0013ab" providerId="ADAL" clId="{104EC141-2FCC-47B3-8467-1229000C131A}" dt="2024-01-11T22:48:25.782" v="250" actId="1076"/>
          <ac:spMkLst>
            <pc:docMk/>
            <pc:sldMk cId="2840736923" sldId="385"/>
            <ac:spMk id="5" creationId="{00000000-0000-0000-0000-000000000000}"/>
          </ac:spMkLst>
        </pc:spChg>
      </pc:sldChg>
      <pc:sldChg chg="addSp modSp add mod">
        <pc:chgData name="GESTION_DEIB02" userId="fe47aa40-7fef-41c1-b3e0-92a1fa0013ab" providerId="ADAL" clId="{104EC141-2FCC-47B3-8467-1229000C131A}" dt="2024-01-11T22:50:40.158" v="277"/>
        <pc:sldMkLst>
          <pc:docMk/>
          <pc:sldMk cId="3909801769" sldId="386"/>
        </pc:sldMkLst>
        <pc:spChg chg="mod">
          <ac:chgData name="GESTION_DEIB02" userId="fe47aa40-7fef-41c1-b3e0-92a1fa0013ab" providerId="ADAL" clId="{104EC141-2FCC-47B3-8467-1229000C131A}" dt="2024-01-11T22:39:28.508" v="141" actId="1076"/>
          <ac:spMkLst>
            <pc:docMk/>
            <pc:sldMk cId="3909801769" sldId="386"/>
            <ac:spMk id="2" creationId="{53A4C7CE-D1BA-187E-BBE8-C0E59026BB1F}"/>
          </ac:spMkLst>
        </pc:spChg>
        <pc:picChg chg="add mod">
          <ac:chgData name="GESTION_DEIB02" userId="fe47aa40-7fef-41c1-b3e0-92a1fa0013ab" providerId="ADAL" clId="{104EC141-2FCC-47B3-8467-1229000C131A}" dt="2024-01-11T22:50:40.158" v="277"/>
          <ac:picMkLst>
            <pc:docMk/>
            <pc:sldMk cId="3909801769" sldId="386"/>
            <ac:picMk id="9" creationId="{F39A5372-9F80-4427-9177-2DC7E5666A8C}"/>
          </ac:picMkLst>
        </pc:picChg>
        <pc:cxnChg chg="mod">
          <ac:chgData name="GESTION_DEIB02" userId="fe47aa40-7fef-41c1-b3e0-92a1fa0013ab" providerId="ADAL" clId="{104EC141-2FCC-47B3-8467-1229000C131A}" dt="2024-01-11T22:39:24.743" v="140" actId="14100"/>
          <ac:cxnSpMkLst>
            <pc:docMk/>
            <pc:sldMk cId="3909801769" sldId="386"/>
            <ac:cxnSpMk id="5" creationId="{CE90D336-6368-73DE-81B8-9522B90B5B85}"/>
          </ac:cxnSpMkLst>
        </pc:cxnChg>
      </pc:sldChg>
      <pc:sldChg chg="add del">
        <pc:chgData name="GESTION_DEIB02" userId="fe47aa40-7fef-41c1-b3e0-92a1fa0013ab" providerId="ADAL" clId="{104EC141-2FCC-47B3-8467-1229000C131A}" dt="2024-01-11T22:34:30.238" v="61" actId="47"/>
        <pc:sldMkLst>
          <pc:docMk/>
          <pc:sldMk cId="981426857" sldId="600"/>
        </pc:sldMkLst>
      </pc:sldChg>
      <pc:sldChg chg="del">
        <pc:chgData name="GESTION_DEIB02" userId="fe47aa40-7fef-41c1-b3e0-92a1fa0013ab" providerId="ADAL" clId="{104EC141-2FCC-47B3-8467-1229000C131A}" dt="2024-01-11T22:34:30.238" v="61" actId="47"/>
        <pc:sldMkLst>
          <pc:docMk/>
          <pc:sldMk cId="2990731586" sldId="601"/>
        </pc:sldMkLst>
      </pc:sldChg>
      <pc:sldChg chg="add">
        <pc:chgData name="GESTION_DEIB02" userId="fe47aa40-7fef-41c1-b3e0-92a1fa0013ab" providerId="ADAL" clId="{104EC141-2FCC-47B3-8467-1229000C131A}" dt="2024-01-11T22:35:19.274" v="93"/>
        <pc:sldMkLst>
          <pc:docMk/>
          <pc:sldMk cId="778774936" sldId="603"/>
        </pc:sldMkLst>
      </pc:sldChg>
      <pc:sldChg chg="addSp delSp modSp del mod">
        <pc:chgData name="GESTION_DEIB02" userId="fe47aa40-7fef-41c1-b3e0-92a1fa0013ab" providerId="ADAL" clId="{104EC141-2FCC-47B3-8467-1229000C131A}" dt="2024-01-11T22:34:57.982" v="90" actId="2696"/>
        <pc:sldMkLst>
          <pc:docMk/>
          <pc:sldMk cId="2142343022" sldId="603"/>
        </pc:sldMkLst>
        <pc:graphicFrameChg chg="mod modGraphic">
          <ac:chgData name="GESTION_DEIB02" userId="fe47aa40-7fef-41c1-b3e0-92a1fa0013ab" providerId="ADAL" clId="{104EC141-2FCC-47B3-8467-1229000C131A}" dt="2024-01-11T22:32:56.163" v="53" actId="1076"/>
          <ac:graphicFrameMkLst>
            <pc:docMk/>
            <pc:sldMk cId="2142343022" sldId="603"/>
            <ac:graphicFrameMk id="11" creationId="{6E18D8E2-85E5-4994-B486-97114688C888}"/>
          </ac:graphicFrameMkLst>
        </pc:graphicFrameChg>
        <pc:picChg chg="add mod">
          <ac:chgData name="GESTION_DEIB02" userId="fe47aa40-7fef-41c1-b3e0-92a1fa0013ab" providerId="ADAL" clId="{104EC141-2FCC-47B3-8467-1229000C131A}" dt="2024-01-11T22:32:32.460" v="52" actId="1076"/>
          <ac:picMkLst>
            <pc:docMk/>
            <pc:sldMk cId="2142343022" sldId="603"/>
            <ac:picMk id="9" creationId="{2D040A49-4FB9-4FE5-9C9D-C98683044A33}"/>
          </ac:picMkLst>
        </pc:picChg>
        <pc:picChg chg="del">
          <ac:chgData name="GESTION_DEIB02" userId="fe47aa40-7fef-41c1-b3e0-92a1fa0013ab" providerId="ADAL" clId="{104EC141-2FCC-47B3-8467-1229000C131A}" dt="2024-01-11T22:29:44.539" v="0" actId="478"/>
          <ac:picMkLst>
            <pc:docMk/>
            <pc:sldMk cId="2142343022" sldId="603"/>
            <ac:picMk id="14" creationId="{F7661A3E-C270-C5E9-1C99-95FE7AFD60C1}"/>
          </ac:picMkLst>
        </pc:picChg>
        <pc:cxnChg chg="mod">
          <ac:chgData name="GESTION_DEIB02" userId="fe47aa40-7fef-41c1-b3e0-92a1fa0013ab" providerId="ADAL" clId="{104EC141-2FCC-47B3-8467-1229000C131A}" dt="2024-01-11T22:31:18.841" v="11" actId="1076"/>
          <ac:cxnSpMkLst>
            <pc:docMk/>
            <pc:sldMk cId="2142343022" sldId="603"/>
            <ac:cxnSpMk id="8" creationId="{087A9F95-DF16-CB2B-C5ED-CCA6DC137F14}"/>
          </ac:cxnSpMkLst>
        </pc:cxnChg>
      </pc:sldChg>
      <pc:sldChg chg="add del setBg">
        <pc:chgData name="GESTION_DEIB02" userId="fe47aa40-7fef-41c1-b3e0-92a1fa0013ab" providerId="ADAL" clId="{104EC141-2FCC-47B3-8467-1229000C131A}" dt="2024-01-11T22:35:16.728" v="92"/>
        <pc:sldMkLst>
          <pc:docMk/>
          <pc:sldMk cId="4111862239" sldId="603"/>
        </pc:sldMkLst>
      </pc:sldChg>
      <pc:sldChg chg="addSp modSp mod">
        <pc:chgData name="GESTION_DEIB02" userId="fe47aa40-7fef-41c1-b3e0-92a1fa0013ab" providerId="ADAL" clId="{104EC141-2FCC-47B3-8467-1229000C131A}" dt="2024-01-11T22:55:55.008" v="351" actId="1076"/>
        <pc:sldMkLst>
          <pc:docMk/>
          <pc:sldMk cId="472813261" sldId="606"/>
        </pc:sldMkLst>
        <pc:spChg chg="mod">
          <ac:chgData name="GESTION_DEIB02" userId="fe47aa40-7fef-41c1-b3e0-92a1fa0013ab" providerId="ADAL" clId="{104EC141-2FCC-47B3-8467-1229000C131A}" dt="2024-01-11T22:41:00.971" v="162" actId="1076"/>
          <ac:spMkLst>
            <pc:docMk/>
            <pc:sldMk cId="472813261" sldId="606"/>
            <ac:spMk id="2" creationId="{53A4C7CE-D1BA-187E-BBE8-C0E59026BB1F}"/>
          </ac:spMkLst>
        </pc:spChg>
        <pc:spChg chg="add mod">
          <ac:chgData name="GESTION_DEIB02" userId="fe47aa40-7fef-41c1-b3e0-92a1fa0013ab" providerId="ADAL" clId="{104EC141-2FCC-47B3-8467-1229000C131A}" dt="2024-01-11T22:55:55.008" v="351" actId="1076"/>
          <ac:spMkLst>
            <pc:docMk/>
            <pc:sldMk cId="472813261" sldId="606"/>
            <ac:spMk id="6" creationId="{3FE11825-270C-4E48-B4A6-F41A5DB4E320}"/>
          </ac:spMkLst>
        </pc:spChg>
      </pc:sldChg>
      <pc:sldChg chg="del">
        <pc:chgData name="GESTION_DEIB02" userId="fe47aa40-7fef-41c1-b3e0-92a1fa0013ab" providerId="ADAL" clId="{104EC141-2FCC-47B3-8467-1229000C131A}" dt="2024-01-11T22:38:45.296" v="125" actId="47"/>
        <pc:sldMkLst>
          <pc:docMk/>
          <pc:sldMk cId="740459437" sldId="608"/>
        </pc:sldMkLst>
      </pc:sldChg>
      <pc:sldChg chg="modSp mod">
        <pc:chgData name="GESTION_DEIB02" userId="fe47aa40-7fef-41c1-b3e0-92a1fa0013ab" providerId="ADAL" clId="{104EC141-2FCC-47B3-8467-1229000C131A}" dt="2024-01-11T22:42:44.920" v="174" actId="207"/>
        <pc:sldMkLst>
          <pc:docMk/>
          <pc:sldMk cId="3489270641" sldId="609"/>
        </pc:sldMkLst>
        <pc:spChg chg="mod">
          <ac:chgData name="GESTION_DEIB02" userId="fe47aa40-7fef-41c1-b3e0-92a1fa0013ab" providerId="ADAL" clId="{104EC141-2FCC-47B3-8467-1229000C131A}" dt="2024-01-11T22:42:44.920" v="174" actId="207"/>
          <ac:spMkLst>
            <pc:docMk/>
            <pc:sldMk cId="3489270641" sldId="609"/>
            <ac:spMk id="2" creationId="{B35F802E-E377-4054-B3AE-86D458ED2E10}"/>
          </ac:spMkLst>
        </pc:spChg>
      </pc:sldChg>
      <pc:sldChg chg="addSp modSp mod">
        <pc:chgData name="GESTION_DEIB02" userId="fe47aa40-7fef-41c1-b3e0-92a1fa0013ab" providerId="ADAL" clId="{104EC141-2FCC-47B3-8467-1229000C131A}" dt="2024-01-11T22:36:10.876" v="98" actId="1076"/>
        <pc:sldMkLst>
          <pc:docMk/>
          <pc:sldMk cId="1961594230" sldId="610"/>
        </pc:sldMkLst>
        <pc:picChg chg="add mod">
          <ac:chgData name="GESTION_DEIB02" userId="fe47aa40-7fef-41c1-b3e0-92a1fa0013ab" providerId="ADAL" clId="{104EC141-2FCC-47B3-8467-1229000C131A}" dt="2024-01-11T22:36:10.876" v="98" actId="1076"/>
          <ac:picMkLst>
            <pc:docMk/>
            <pc:sldMk cId="1961594230" sldId="610"/>
            <ac:picMk id="3" creationId="{289332DE-3CD3-403B-ACB1-0046F9DD3C61}"/>
          </ac:picMkLst>
        </pc:picChg>
      </pc:sldChg>
      <pc:sldChg chg="delSp modSp del mod">
        <pc:chgData name="GESTION_DEIB02" userId="fe47aa40-7fef-41c1-b3e0-92a1fa0013ab" providerId="ADAL" clId="{104EC141-2FCC-47B3-8467-1229000C131A}" dt="2024-01-11T22:48:06.657" v="248" actId="47"/>
        <pc:sldMkLst>
          <pc:docMk/>
          <pc:sldMk cId="1382342826" sldId="611"/>
        </pc:sldMkLst>
        <pc:picChg chg="del mod">
          <ac:chgData name="GESTION_DEIB02" userId="fe47aa40-7fef-41c1-b3e0-92a1fa0013ab" providerId="ADAL" clId="{104EC141-2FCC-47B3-8467-1229000C131A}" dt="2024-01-11T22:47:37.444" v="237" actId="21"/>
          <ac:picMkLst>
            <pc:docMk/>
            <pc:sldMk cId="1382342826" sldId="611"/>
            <ac:picMk id="2" creationId="{00000000-0000-0000-0000-000000000000}"/>
          </ac:picMkLst>
        </pc:picChg>
      </pc:sldChg>
      <pc:sldChg chg="addSp modSp mod">
        <pc:chgData name="GESTION_DEIB02" userId="fe47aa40-7fef-41c1-b3e0-92a1fa0013ab" providerId="ADAL" clId="{104EC141-2FCC-47B3-8467-1229000C131A}" dt="2024-01-11T22:55:31.155" v="344" actId="1076"/>
        <pc:sldMkLst>
          <pc:docMk/>
          <pc:sldMk cId="3788014736" sldId="612"/>
        </pc:sldMkLst>
        <pc:spChg chg="mod">
          <ac:chgData name="GESTION_DEIB02" userId="fe47aa40-7fef-41c1-b3e0-92a1fa0013ab" providerId="ADAL" clId="{104EC141-2FCC-47B3-8467-1229000C131A}" dt="2024-01-11T22:55:26.609" v="343" actId="1076"/>
          <ac:spMkLst>
            <pc:docMk/>
            <pc:sldMk cId="3788014736" sldId="612"/>
            <ac:spMk id="2" creationId="{53A4C7CE-D1BA-187E-BBE8-C0E59026BB1F}"/>
          </ac:spMkLst>
        </pc:spChg>
        <pc:spChg chg="add mod">
          <ac:chgData name="GESTION_DEIB02" userId="fe47aa40-7fef-41c1-b3e0-92a1fa0013ab" providerId="ADAL" clId="{104EC141-2FCC-47B3-8467-1229000C131A}" dt="2024-01-11T22:55:31.155" v="344" actId="1076"/>
          <ac:spMkLst>
            <pc:docMk/>
            <pc:sldMk cId="3788014736" sldId="612"/>
            <ac:spMk id="6" creationId="{72D87414-948B-494D-8627-C08527347F0B}"/>
          </ac:spMkLst>
        </pc:spChg>
      </pc:sldChg>
      <pc:sldChg chg="del">
        <pc:chgData name="GESTION_DEIB02" userId="fe47aa40-7fef-41c1-b3e0-92a1fa0013ab" providerId="ADAL" clId="{104EC141-2FCC-47B3-8467-1229000C131A}" dt="2024-01-11T22:40:57.374" v="161" actId="47"/>
        <pc:sldMkLst>
          <pc:docMk/>
          <pc:sldMk cId="1940434506" sldId="613"/>
        </pc:sldMkLst>
      </pc:sldChg>
      <pc:sldChg chg="addSp modSp mod">
        <pc:chgData name="GESTION_DEIB02" userId="fe47aa40-7fef-41c1-b3e0-92a1fa0013ab" providerId="ADAL" clId="{104EC141-2FCC-47B3-8467-1229000C131A}" dt="2024-01-11T22:56:01.867" v="353" actId="1076"/>
        <pc:sldMkLst>
          <pc:docMk/>
          <pc:sldMk cId="1080449320" sldId="614"/>
        </pc:sldMkLst>
        <pc:spChg chg="mod">
          <ac:chgData name="GESTION_DEIB02" userId="fe47aa40-7fef-41c1-b3e0-92a1fa0013ab" providerId="ADAL" clId="{104EC141-2FCC-47B3-8467-1229000C131A}" dt="2024-01-11T22:47:16.105" v="231" actId="404"/>
          <ac:spMkLst>
            <pc:docMk/>
            <pc:sldMk cId="1080449320" sldId="614"/>
            <ac:spMk id="2" creationId="{53A4C7CE-D1BA-187E-BBE8-C0E59026BB1F}"/>
          </ac:spMkLst>
        </pc:spChg>
        <pc:spChg chg="add mod">
          <ac:chgData name="GESTION_DEIB02" userId="fe47aa40-7fef-41c1-b3e0-92a1fa0013ab" providerId="ADAL" clId="{104EC141-2FCC-47B3-8467-1229000C131A}" dt="2024-01-11T22:56:01.867" v="353" actId="1076"/>
          <ac:spMkLst>
            <pc:docMk/>
            <pc:sldMk cId="1080449320" sldId="614"/>
            <ac:spMk id="6" creationId="{8AC2061F-71F2-482B-836C-7A68DD23D1D9}"/>
          </ac:spMkLst>
        </pc:spChg>
      </pc:sldChg>
      <pc:sldChg chg="addSp modSp mod">
        <pc:chgData name="GESTION_DEIB02" userId="fe47aa40-7fef-41c1-b3e0-92a1fa0013ab" providerId="ADAL" clId="{104EC141-2FCC-47B3-8467-1229000C131A}" dt="2024-01-11T22:56:06.053" v="355" actId="1076"/>
        <pc:sldMkLst>
          <pc:docMk/>
          <pc:sldMk cId="2475482417" sldId="615"/>
        </pc:sldMkLst>
        <pc:spChg chg="mod">
          <ac:chgData name="GESTION_DEIB02" userId="fe47aa40-7fef-41c1-b3e0-92a1fa0013ab" providerId="ADAL" clId="{104EC141-2FCC-47B3-8467-1229000C131A}" dt="2024-01-11T22:47:07.748" v="229" actId="14100"/>
          <ac:spMkLst>
            <pc:docMk/>
            <pc:sldMk cId="2475482417" sldId="615"/>
            <ac:spMk id="2" creationId="{53A4C7CE-D1BA-187E-BBE8-C0E59026BB1F}"/>
          </ac:spMkLst>
        </pc:spChg>
        <pc:spChg chg="add mod">
          <ac:chgData name="GESTION_DEIB02" userId="fe47aa40-7fef-41c1-b3e0-92a1fa0013ab" providerId="ADAL" clId="{104EC141-2FCC-47B3-8467-1229000C131A}" dt="2024-01-11T22:56:06.053" v="355" actId="1076"/>
          <ac:spMkLst>
            <pc:docMk/>
            <pc:sldMk cId="2475482417" sldId="615"/>
            <ac:spMk id="6" creationId="{EBD9EFCC-68DE-4E3B-AC78-2C3194FDCF1E}"/>
          </ac:spMkLst>
        </pc:spChg>
      </pc:sldChg>
      <pc:sldChg chg="addSp delSp modSp mod">
        <pc:chgData name="GESTION_DEIB02" userId="fe47aa40-7fef-41c1-b3e0-92a1fa0013ab" providerId="ADAL" clId="{104EC141-2FCC-47B3-8467-1229000C131A}" dt="2024-01-11T22:38:12.659" v="123" actId="20577"/>
        <pc:sldMkLst>
          <pc:docMk/>
          <pc:sldMk cId="3265992076" sldId="616"/>
        </pc:sldMkLst>
        <pc:spChg chg="mod">
          <ac:chgData name="GESTION_DEIB02" userId="fe47aa40-7fef-41c1-b3e0-92a1fa0013ab" providerId="ADAL" clId="{104EC141-2FCC-47B3-8467-1229000C131A}" dt="2024-01-11T22:38:12.659" v="123" actId="20577"/>
          <ac:spMkLst>
            <pc:docMk/>
            <pc:sldMk cId="3265992076" sldId="616"/>
            <ac:spMk id="2" creationId="{1EA4B2D8-C18F-4258-96A2-C50924074D66}"/>
          </ac:spMkLst>
        </pc:spChg>
        <pc:spChg chg="mod">
          <ac:chgData name="GESTION_DEIB02" userId="fe47aa40-7fef-41c1-b3e0-92a1fa0013ab" providerId="ADAL" clId="{104EC141-2FCC-47B3-8467-1229000C131A}" dt="2024-01-11T22:37:10.405" v="108"/>
          <ac:spMkLst>
            <pc:docMk/>
            <pc:sldMk cId="3265992076" sldId="616"/>
            <ac:spMk id="6" creationId="{0EBAC43F-8D12-4B13-BA1D-3C38A627991C}"/>
          </ac:spMkLst>
        </pc:spChg>
        <pc:spChg chg="mod">
          <ac:chgData name="GESTION_DEIB02" userId="fe47aa40-7fef-41c1-b3e0-92a1fa0013ab" providerId="ADAL" clId="{104EC141-2FCC-47B3-8467-1229000C131A}" dt="2024-01-11T22:37:10.405" v="108"/>
          <ac:spMkLst>
            <pc:docMk/>
            <pc:sldMk cId="3265992076" sldId="616"/>
            <ac:spMk id="7" creationId="{03B9E482-91AB-44CB-9B60-7482D5A86BC7}"/>
          </ac:spMkLst>
        </pc:spChg>
        <pc:spChg chg="add mod">
          <ac:chgData name="GESTION_DEIB02" userId="fe47aa40-7fef-41c1-b3e0-92a1fa0013ab" providerId="ADAL" clId="{104EC141-2FCC-47B3-8467-1229000C131A}" dt="2024-01-11T22:38:06.379" v="120" actId="1076"/>
          <ac:spMkLst>
            <pc:docMk/>
            <pc:sldMk cId="3265992076" sldId="616"/>
            <ac:spMk id="8" creationId="{B98355A9-61E5-4829-9959-B731C27FFF6D}"/>
          </ac:spMkLst>
        </pc:spChg>
        <pc:spChg chg="add mod">
          <ac:chgData name="GESTION_DEIB02" userId="fe47aa40-7fef-41c1-b3e0-92a1fa0013ab" providerId="ADAL" clId="{104EC141-2FCC-47B3-8467-1229000C131A}" dt="2024-01-11T22:38:08.707" v="121" actId="571"/>
          <ac:spMkLst>
            <pc:docMk/>
            <pc:sldMk cId="3265992076" sldId="616"/>
            <ac:spMk id="9" creationId="{F737B78F-BB5B-48A9-A8B1-857DD5E10542}"/>
          </ac:spMkLst>
        </pc:spChg>
        <pc:grpChg chg="add del mod">
          <ac:chgData name="GESTION_DEIB02" userId="fe47aa40-7fef-41c1-b3e0-92a1fa0013ab" providerId="ADAL" clId="{104EC141-2FCC-47B3-8467-1229000C131A}" dt="2024-01-11T22:37:36.076" v="114" actId="478"/>
          <ac:grpSpMkLst>
            <pc:docMk/>
            <pc:sldMk cId="3265992076" sldId="616"/>
            <ac:grpSpMk id="5" creationId="{38377044-EBD4-42D6-A933-8FC04D1FEBEB}"/>
          </ac:grpSpMkLst>
        </pc:grpChg>
      </pc:sldChg>
      <pc:sldChg chg="addSp modSp mod">
        <pc:chgData name="GESTION_DEIB02" userId="fe47aa40-7fef-41c1-b3e0-92a1fa0013ab" providerId="ADAL" clId="{104EC141-2FCC-47B3-8467-1229000C131A}" dt="2024-01-11T22:56:18.098" v="359" actId="1076"/>
        <pc:sldMkLst>
          <pc:docMk/>
          <pc:sldMk cId="4266563111" sldId="617"/>
        </pc:sldMkLst>
        <pc:spChg chg="mod">
          <ac:chgData name="GESTION_DEIB02" userId="fe47aa40-7fef-41c1-b3e0-92a1fa0013ab" providerId="ADAL" clId="{104EC141-2FCC-47B3-8467-1229000C131A}" dt="2024-01-11T22:36:21.281" v="100" actId="14100"/>
          <ac:spMkLst>
            <pc:docMk/>
            <pc:sldMk cId="4266563111" sldId="617"/>
            <ac:spMk id="2" creationId="{53A4C7CE-D1BA-187E-BBE8-C0E59026BB1F}"/>
          </ac:spMkLst>
        </pc:spChg>
        <pc:spChg chg="add mod">
          <ac:chgData name="GESTION_DEIB02" userId="fe47aa40-7fef-41c1-b3e0-92a1fa0013ab" providerId="ADAL" clId="{104EC141-2FCC-47B3-8467-1229000C131A}" dt="2024-01-11T22:56:18.098" v="359" actId="1076"/>
          <ac:spMkLst>
            <pc:docMk/>
            <pc:sldMk cId="4266563111" sldId="617"/>
            <ac:spMk id="6" creationId="{DBECC75E-3A9A-4FAA-B8FA-525C3C00A877}"/>
          </ac:spMkLst>
        </pc:spChg>
        <pc:cxnChg chg="mod">
          <ac:chgData name="GESTION_DEIB02" userId="fe47aa40-7fef-41c1-b3e0-92a1fa0013ab" providerId="ADAL" clId="{104EC141-2FCC-47B3-8467-1229000C131A}" dt="2024-01-11T22:36:23.859" v="101" actId="1076"/>
          <ac:cxnSpMkLst>
            <pc:docMk/>
            <pc:sldMk cId="4266563111" sldId="617"/>
            <ac:cxnSpMk id="5" creationId="{CE90D336-6368-73DE-81B8-9522B90B5B85}"/>
          </ac:cxnSpMkLst>
        </pc:cxnChg>
      </pc:sldChg>
      <pc:sldChg chg="add del setBg">
        <pc:chgData name="GESTION_DEIB02" userId="fe47aa40-7fef-41c1-b3e0-92a1fa0013ab" providerId="ADAL" clId="{104EC141-2FCC-47B3-8467-1229000C131A}" dt="2024-01-11T22:35:16.728" v="92"/>
        <pc:sldMkLst>
          <pc:docMk/>
          <pc:sldMk cId="383733317" sldId="618"/>
        </pc:sldMkLst>
      </pc:sldChg>
      <pc:sldChg chg="modSp add del mod">
        <pc:chgData name="GESTION_DEIB02" userId="fe47aa40-7fef-41c1-b3e0-92a1fa0013ab" providerId="ADAL" clId="{104EC141-2FCC-47B3-8467-1229000C131A}" dt="2024-01-11T22:34:57.982" v="90" actId="2696"/>
        <pc:sldMkLst>
          <pc:docMk/>
          <pc:sldMk cId="845810776" sldId="618"/>
        </pc:sldMkLst>
        <pc:spChg chg="mod">
          <ac:chgData name="GESTION_DEIB02" userId="fe47aa40-7fef-41c1-b3e0-92a1fa0013ab" providerId="ADAL" clId="{104EC141-2FCC-47B3-8467-1229000C131A}" dt="2024-01-11T22:34:53.373" v="89" actId="403"/>
          <ac:spMkLst>
            <pc:docMk/>
            <pc:sldMk cId="845810776" sldId="618"/>
            <ac:spMk id="2" creationId="{53A4C7CE-D1BA-187E-BBE8-C0E59026BB1F}"/>
          </ac:spMkLst>
        </pc:spChg>
      </pc:sldChg>
      <pc:sldChg chg="addSp modSp add mod">
        <pc:chgData name="GESTION_DEIB02" userId="fe47aa40-7fef-41c1-b3e0-92a1fa0013ab" providerId="ADAL" clId="{104EC141-2FCC-47B3-8467-1229000C131A}" dt="2024-01-11T22:56:13.255" v="357" actId="1076"/>
        <pc:sldMkLst>
          <pc:docMk/>
          <pc:sldMk cId="1426609103" sldId="618"/>
        </pc:sldMkLst>
        <pc:spChg chg="add mod">
          <ac:chgData name="GESTION_DEIB02" userId="fe47aa40-7fef-41c1-b3e0-92a1fa0013ab" providerId="ADAL" clId="{104EC141-2FCC-47B3-8467-1229000C131A}" dt="2024-01-11T22:56:13.255" v="357" actId="1076"/>
          <ac:spMkLst>
            <pc:docMk/>
            <pc:sldMk cId="1426609103" sldId="618"/>
            <ac:spMk id="6" creationId="{C4BEE833-F9DE-475A-98D3-ED0547AEB67A}"/>
          </ac:spMkLst>
        </pc:spChg>
      </pc:sldChg>
      <pc:sldChg chg="modSp add mod">
        <pc:chgData name="GESTION_DEIB02" userId="fe47aa40-7fef-41c1-b3e0-92a1fa0013ab" providerId="ADAL" clId="{104EC141-2FCC-47B3-8467-1229000C131A}" dt="2024-01-11T22:39:34.350" v="142" actId="1076"/>
        <pc:sldMkLst>
          <pc:docMk/>
          <pc:sldMk cId="874847014" sldId="858"/>
        </pc:sldMkLst>
        <pc:spChg chg="mod">
          <ac:chgData name="GESTION_DEIB02" userId="fe47aa40-7fef-41c1-b3e0-92a1fa0013ab" providerId="ADAL" clId="{104EC141-2FCC-47B3-8467-1229000C131A}" dt="2024-01-11T22:39:34.350" v="142" actId="1076"/>
          <ac:spMkLst>
            <pc:docMk/>
            <pc:sldMk cId="874847014" sldId="858"/>
            <ac:spMk id="2" creationId="{694D363A-4410-46C8-9660-FCD7F62BEAE4}"/>
          </ac:spMkLst>
        </pc:spChg>
      </pc:sldChg>
      <pc:sldChg chg="add">
        <pc:chgData name="GESTION_DEIB02" userId="fe47aa40-7fef-41c1-b3e0-92a1fa0013ab" providerId="ADAL" clId="{104EC141-2FCC-47B3-8467-1229000C131A}" dt="2024-01-11T22:46:04.501" v="175"/>
        <pc:sldMkLst>
          <pc:docMk/>
          <pc:sldMk cId="719659658" sldId="859"/>
        </pc:sldMkLst>
      </pc:sldChg>
      <pc:sldChg chg="addSp modSp add mod ord">
        <pc:chgData name="GESTION_DEIB02" userId="fe47aa40-7fef-41c1-b3e0-92a1fa0013ab" providerId="ADAL" clId="{104EC141-2FCC-47B3-8467-1229000C131A}" dt="2024-01-11T22:56:23.316" v="361" actId="1076"/>
        <pc:sldMkLst>
          <pc:docMk/>
          <pc:sldMk cId="2349331027" sldId="860"/>
        </pc:sldMkLst>
        <pc:spChg chg="mod">
          <ac:chgData name="GESTION_DEIB02" userId="fe47aa40-7fef-41c1-b3e0-92a1fa0013ab" providerId="ADAL" clId="{104EC141-2FCC-47B3-8467-1229000C131A}" dt="2024-01-11T22:46:37.590" v="226" actId="1076"/>
          <ac:spMkLst>
            <pc:docMk/>
            <pc:sldMk cId="2349331027" sldId="860"/>
            <ac:spMk id="2" creationId="{53A4C7CE-D1BA-187E-BBE8-C0E59026BB1F}"/>
          </ac:spMkLst>
        </pc:spChg>
        <pc:spChg chg="add mod">
          <ac:chgData name="GESTION_DEIB02" userId="fe47aa40-7fef-41c1-b3e0-92a1fa0013ab" providerId="ADAL" clId="{104EC141-2FCC-47B3-8467-1229000C131A}" dt="2024-01-11T22:56:23.316" v="361" actId="1076"/>
          <ac:spMkLst>
            <pc:docMk/>
            <pc:sldMk cId="2349331027" sldId="860"/>
            <ac:spMk id="6" creationId="{6AC61BE9-49A7-4405-8668-8011AF5DC975}"/>
          </ac:spMkLst>
        </pc:spChg>
        <pc:cxnChg chg="mod">
          <ac:chgData name="GESTION_DEIB02" userId="fe47aa40-7fef-41c1-b3e0-92a1fa0013ab" providerId="ADAL" clId="{104EC141-2FCC-47B3-8467-1229000C131A}" dt="2024-01-11T22:46:39.511" v="227" actId="1076"/>
          <ac:cxnSpMkLst>
            <pc:docMk/>
            <pc:sldMk cId="2349331027" sldId="860"/>
            <ac:cxnSpMk id="5" creationId="{CE90D336-6368-73DE-81B8-9522B90B5B85}"/>
          </ac:cxnSpMkLst>
        </pc:cxnChg>
      </pc:sldChg>
      <pc:sldChg chg="add del">
        <pc:chgData name="GESTION_DEIB02" userId="fe47aa40-7fef-41c1-b3e0-92a1fa0013ab" providerId="ADAL" clId="{104EC141-2FCC-47B3-8467-1229000C131A}" dt="2024-01-11T22:46:15.141" v="178" actId="47"/>
        <pc:sldMkLst>
          <pc:docMk/>
          <pc:sldMk cId="2838996316" sldId="860"/>
        </pc:sldMkLst>
      </pc:sldChg>
      <pc:sldChg chg="addSp delSp modSp add mod ord">
        <pc:chgData name="GESTION_DEIB02" userId="fe47aa40-7fef-41c1-b3e0-92a1fa0013ab" providerId="ADAL" clId="{104EC141-2FCC-47B3-8467-1229000C131A}" dt="2024-01-11T22:48:05.267" v="247"/>
        <pc:sldMkLst>
          <pc:docMk/>
          <pc:sldMk cId="2872033040" sldId="861"/>
        </pc:sldMkLst>
        <pc:spChg chg="del">
          <ac:chgData name="GESTION_DEIB02" userId="fe47aa40-7fef-41c1-b3e0-92a1fa0013ab" providerId="ADAL" clId="{104EC141-2FCC-47B3-8467-1229000C131A}" dt="2024-01-11T22:47:40.398" v="238" actId="478"/>
          <ac:spMkLst>
            <pc:docMk/>
            <pc:sldMk cId="2872033040" sldId="861"/>
            <ac:spMk id="2" creationId="{B35F802E-E377-4054-B3AE-86D458ED2E10}"/>
          </ac:spMkLst>
        </pc:spChg>
        <pc:picChg chg="add mod">
          <ac:chgData name="GESTION_DEIB02" userId="fe47aa40-7fef-41c1-b3e0-92a1fa0013ab" providerId="ADAL" clId="{104EC141-2FCC-47B3-8467-1229000C131A}" dt="2024-01-11T22:48:01.971" v="245" actId="14100"/>
          <ac:picMkLst>
            <pc:docMk/>
            <pc:sldMk cId="2872033040" sldId="861"/>
            <ac:picMk id="5" creationId="{E9F8D5CB-6D3D-4428-A88E-BC54C3E86481}"/>
          </ac:picMkLst>
        </pc:picChg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D:\DEIB%202022-3\Archivos%20DEIB\Formaci&#243;n%20en%20Servicio\Data\Trabajo%203%20MAPONCE_20220608.xlsx" TargetMode="Externa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chartUserShapes" Target="../drawings/drawing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 w="25400">
          <a:noFill/>
        </a:ln>
        <a:effectLst/>
        <a:sp3d/>
      </c:spPr>
    </c:sideWall>
    <c:backWall>
      <c:thickness val="0"/>
      <c:spPr>
        <a:noFill/>
        <a:ln w="25400"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1.3025688599269919E-2"/>
          <c:y val="3.5125334224950788E-2"/>
          <c:w val="0.96344642185183549"/>
          <c:h val="0.86379666068769223"/>
        </c:manualLayout>
      </c:layout>
      <c:bar3DChart>
        <c:barDir val="col"/>
        <c:grouping val="standard"/>
        <c:varyColors val="0"/>
        <c:ser>
          <c:idx val="0"/>
          <c:order val="0"/>
          <c:tx>
            <c:strRef>
              <c:f>'C.1_Niveles'!$AD$4</c:f>
              <c:strCache>
                <c:ptCount val="1"/>
                <c:pt idx="0">
                  <c:v>Inicial</c:v>
                </c:pt>
              </c:strCache>
            </c:strRef>
          </c:tx>
          <c:spPr>
            <a:solidFill>
              <a:srgbClr val="F14444"/>
            </a:solidFill>
            <a:ln>
              <a:noFill/>
            </a:ln>
            <a:effectLst/>
            <a:sp3d/>
          </c:spPr>
          <c:invertIfNegative val="0"/>
          <c:dLbls>
            <c:dLbl>
              <c:idx val="1"/>
              <c:layout>
                <c:manualLayout>
                  <c:x val="-5.2282952233710836E-2"/>
                  <c:y val="-9.4022296175607766E-4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050" b="1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Century Gothic" panose="020B0502020202020204" pitchFamily="34" charset="0"/>
                      <a:ea typeface="+mn-ea"/>
                      <a:cs typeface="+mn-cs"/>
                    </a:defRPr>
                  </a:pPr>
                  <a:endParaRPr lang="es-PE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6.6299298771932247E-2"/>
                      <c:h val="4.6392267689717666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0-D930-45C1-B018-A587EA81C5E4}"/>
                </c:ext>
              </c:extLst>
            </c:dLbl>
            <c:dLbl>
              <c:idx val="2"/>
              <c:layout>
                <c:manualLayout>
                  <c:x val="4.7892720306513406E-3"/>
                  <c:y val="9.8937904069561447E-2"/>
                </c:manualLayout>
              </c:layout>
              <c:tx>
                <c:rich>
                  <a:bodyPr/>
                  <a:lstStyle/>
                  <a:p>
                    <a:fld id="{D189BDC9-B98C-436D-B4E3-E602DDE8257E}" type="VALUE">
                      <a:rPr lang="en-US" b="1">
                        <a:solidFill>
                          <a:schemeClr val="bg1"/>
                        </a:solidFill>
                      </a:rPr>
                      <a:pPr/>
                      <a:t>[VALOR]</a:t>
                    </a:fld>
                    <a:endParaRPr lang="es-PE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D930-45C1-B018-A587EA81C5E4}"/>
                </c:ext>
              </c:extLst>
            </c:dLbl>
            <c:dLbl>
              <c:idx val="3"/>
              <c:layout>
                <c:manualLayout>
                  <c:x val="9.5785440613026813E-3"/>
                  <c:y val="7.4473433012509221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50" b="1" i="0" u="none" strike="noStrike" kern="1200" baseline="0">
                      <a:solidFill>
                        <a:schemeClr val="bg1"/>
                      </a:solidFill>
                      <a:latin typeface="Century Gothic" panose="020B0502020202020204" pitchFamily="34" charset="0"/>
                      <a:ea typeface="+mn-ea"/>
                      <a:cs typeface="+mn-cs"/>
                    </a:defRPr>
                  </a:pPr>
                  <a:endParaRPr lang="es-PE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D930-45C1-B018-A587EA81C5E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5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Century Gothic" panose="020B0502020202020204" pitchFamily="34" charset="0"/>
                    <a:ea typeface="+mn-ea"/>
                    <a:cs typeface="+mn-cs"/>
                  </a:defRPr>
                </a:pPr>
                <a:endParaRPr lang="es-P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'C.1_Niveles'!$AC$5:$AC$8</c:f>
              <c:strCache>
                <c:ptCount val="4"/>
                <c:pt idx="1">
                  <c:v>Docente con titulo EIB</c:v>
                </c:pt>
                <c:pt idx="2">
                  <c:v>Docente con titulo NO EIB</c:v>
                </c:pt>
                <c:pt idx="3">
                  <c:v>Docente sin titulo</c:v>
                </c:pt>
              </c:strCache>
            </c:strRef>
          </c:cat>
          <c:val>
            <c:numRef>
              <c:f>'C.1_Niveles'!$AD$5:$AD$8</c:f>
              <c:numCache>
                <c:formatCode>0.00%</c:formatCode>
                <c:ptCount val="4"/>
                <c:pt idx="1">
                  <c:v>6.1736334405144692E-2</c:v>
                </c:pt>
                <c:pt idx="2">
                  <c:v>0.8205787781350482</c:v>
                </c:pt>
                <c:pt idx="3">
                  <c:v>0.11659163987138264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D930-45C1-B018-A587EA81C5E4}"/>
            </c:ext>
          </c:extLst>
        </c:ser>
        <c:ser>
          <c:idx val="1"/>
          <c:order val="1"/>
          <c:tx>
            <c:strRef>
              <c:f>'C.1_Niveles'!$AE$4</c:f>
              <c:strCache>
                <c:ptCount val="1"/>
                <c:pt idx="0">
                  <c:v>Primaria</c:v>
                </c:pt>
              </c:strCache>
            </c:strRef>
          </c:tx>
          <c:spPr>
            <a:solidFill>
              <a:srgbClr val="E2A14D"/>
            </a:solidFill>
            <a:ln>
              <a:noFill/>
            </a:ln>
            <a:effectLst/>
            <a:sp3d/>
          </c:spPr>
          <c:invertIfNegative val="0"/>
          <c:dLbls>
            <c:dLbl>
              <c:idx val="1"/>
              <c:layout>
                <c:manualLayout>
                  <c:x val="-5.8333409043389045E-2"/>
                  <c:y val="8.3313342529645626E-4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050" b="1" i="0" u="none" strike="noStrike" kern="1200" baseline="0">
                        <a:solidFill>
                          <a:schemeClr val="tx1"/>
                        </a:solidFill>
                        <a:latin typeface="Century Gothic" panose="020B0502020202020204" pitchFamily="34" charset="0"/>
                        <a:ea typeface="+mn-ea"/>
                        <a:cs typeface="+mn-cs"/>
                      </a:defRPr>
                    </a:pPr>
                    <a:fld id="{00E90109-E373-4BBF-B45C-7BE91D66C3F9}" type="VALUE">
                      <a:rPr lang="en-US" sz="1050"/>
                      <a:pPr>
                        <a:defRPr sz="1050" b="1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defRPr>
                      </a:pPr>
                      <a:t>[VALOR]</a:t>
                    </a:fld>
                    <a:endParaRPr lang="es-PE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050" b="1" i="0" u="none" strike="noStrike" kern="1200" baseline="0">
                      <a:solidFill>
                        <a:schemeClr val="tx1"/>
                      </a:solidFill>
                      <a:latin typeface="Century Gothic" panose="020B0502020202020204" pitchFamily="34" charset="0"/>
                      <a:ea typeface="+mn-ea"/>
                      <a:cs typeface="+mn-cs"/>
                    </a:defRPr>
                  </a:pPr>
                  <a:endParaRPr lang="es-PE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6.4231845036578028E-2"/>
                      <c:h val="5.3338039051878089E-2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4-D930-45C1-B018-A587EA81C5E4}"/>
                </c:ext>
              </c:extLst>
            </c:dLbl>
            <c:dLbl>
              <c:idx val="2"/>
              <c:layout>
                <c:manualLayout>
                  <c:x val="4.7892720306513406E-3"/>
                  <c:y val="8.305648532948734E-2"/>
                </c:manualLayout>
              </c:layout>
              <c:tx>
                <c:rich>
                  <a:bodyPr/>
                  <a:lstStyle/>
                  <a:p>
                    <a:fld id="{35C9520B-A163-40A7-B1E0-D34DF21D067B}" type="VALUE">
                      <a:rPr lang="en-US" sz="1050" b="1">
                        <a:solidFill>
                          <a:schemeClr val="bg1"/>
                        </a:solidFill>
                      </a:rPr>
                      <a:pPr/>
                      <a:t>[VALOR]</a:t>
                    </a:fld>
                    <a:endParaRPr lang="es-PE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5-D930-45C1-B018-A587EA81C5E4}"/>
                </c:ext>
              </c:extLst>
            </c:dLbl>
            <c:dLbl>
              <c:idx val="3"/>
              <c:layout>
                <c:manualLayout>
                  <c:x val="1.1871738015506682E-2"/>
                  <c:y val="5.075759786246941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D930-45C1-B018-A587EA81C5E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50" b="1" i="0" u="none" strike="noStrike" kern="1200" baseline="0">
                    <a:solidFill>
                      <a:schemeClr val="tx1"/>
                    </a:solidFill>
                    <a:latin typeface="Century Gothic" panose="020B0502020202020204" pitchFamily="34" charset="0"/>
                    <a:ea typeface="+mn-ea"/>
                    <a:cs typeface="+mn-cs"/>
                  </a:defRPr>
                </a:pPr>
                <a:endParaRPr lang="es-P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'C.1_Niveles'!$AC$5:$AC$8</c:f>
              <c:strCache>
                <c:ptCount val="4"/>
                <c:pt idx="1">
                  <c:v>Docente con titulo EIB</c:v>
                </c:pt>
                <c:pt idx="2">
                  <c:v>Docente con titulo NO EIB</c:v>
                </c:pt>
                <c:pt idx="3">
                  <c:v>Docente sin titulo</c:v>
                </c:pt>
              </c:strCache>
            </c:strRef>
          </c:cat>
          <c:val>
            <c:numRef>
              <c:f>'C.1_Niveles'!$AE$5:$AE$8</c:f>
              <c:numCache>
                <c:formatCode>0.00%</c:formatCode>
                <c:ptCount val="4"/>
                <c:pt idx="1">
                  <c:v>5.5836979046741883E-2</c:v>
                </c:pt>
                <c:pt idx="2">
                  <c:v>0.87101082201243385</c:v>
                </c:pt>
                <c:pt idx="3">
                  <c:v>7.2277227722772272E-2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D930-45C1-B018-A587EA81C5E4}"/>
            </c:ext>
          </c:extLst>
        </c:ser>
        <c:ser>
          <c:idx val="2"/>
          <c:order val="2"/>
          <c:tx>
            <c:strRef>
              <c:f>'C.1_Niveles'!$AF$4</c:f>
              <c:strCache>
                <c:ptCount val="1"/>
                <c:pt idx="0">
                  <c:v>Secundaria</c:v>
                </c:pt>
              </c:strCache>
            </c:strRef>
          </c:tx>
          <c:spPr>
            <a:solidFill>
              <a:srgbClr val="04AC9A"/>
            </a:solidFill>
            <a:ln>
              <a:noFill/>
            </a:ln>
            <a:effectLst/>
            <a:sp3d/>
          </c:spPr>
          <c:invertIfNegative val="0"/>
          <c:dLbls>
            <c:dLbl>
              <c:idx val="1"/>
              <c:layout>
                <c:manualLayout>
                  <c:x val="-6.2911410654800229E-2"/>
                  <c:y val="-6.1307855968227819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5.8868308100341535E-2"/>
                      <c:h val="4.1201535884407718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8-D930-45C1-B018-A587EA81C5E4}"/>
                </c:ext>
              </c:extLst>
            </c:dLbl>
            <c:dLbl>
              <c:idx val="2"/>
              <c:layout>
                <c:manualLayout>
                  <c:x val="8.9993061212176057E-3"/>
                  <c:y val="6.0103875316273661E-2"/>
                </c:manualLayout>
              </c:layout>
              <c:tx>
                <c:rich>
                  <a:bodyPr/>
                  <a:lstStyle/>
                  <a:p>
                    <a:fld id="{FD848410-52A6-4432-80FB-00CAE8F6494B}" type="VALUE">
                      <a:rPr lang="en-US" b="1">
                        <a:solidFill>
                          <a:schemeClr val="bg1"/>
                        </a:solidFill>
                      </a:rPr>
                      <a:pPr/>
                      <a:t>[VALOR]</a:t>
                    </a:fld>
                    <a:endParaRPr lang="es-PE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9-D930-45C1-B018-A587EA81C5E4}"/>
                </c:ext>
              </c:extLst>
            </c:dLbl>
            <c:dLbl>
              <c:idx val="3"/>
              <c:layout>
                <c:manualLayout>
                  <c:x val="1.3573626572540326E-2"/>
                  <c:y val="6.7421416155696259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50" b="1" i="0" u="none" strike="noStrike" kern="1200" baseline="0">
                      <a:solidFill>
                        <a:schemeClr val="bg1"/>
                      </a:solidFill>
                      <a:latin typeface="Century Gothic" panose="020B0502020202020204" pitchFamily="34" charset="0"/>
                      <a:ea typeface="+mn-ea"/>
                      <a:cs typeface="+mn-cs"/>
                    </a:defRPr>
                  </a:pPr>
                  <a:endParaRPr lang="es-PE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D930-45C1-B018-A587EA81C5E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5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Century Gothic" panose="020B0502020202020204" pitchFamily="34" charset="0"/>
                    <a:ea typeface="+mn-ea"/>
                    <a:cs typeface="+mn-cs"/>
                  </a:defRPr>
                </a:pPr>
                <a:endParaRPr lang="es-P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'C.1_Niveles'!$AC$5:$AC$8</c:f>
              <c:strCache>
                <c:ptCount val="4"/>
                <c:pt idx="1">
                  <c:v>Docente con titulo EIB</c:v>
                </c:pt>
                <c:pt idx="2">
                  <c:v>Docente con titulo NO EIB</c:v>
                </c:pt>
                <c:pt idx="3">
                  <c:v>Docente sin titulo</c:v>
                </c:pt>
              </c:strCache>
            </c:strRef>
          </c:cat>
          <c:val>
            <c:numRef>
              <c:f>'C.1_Niveles'!$AF$5:$AF$8</c:f>
              <c:numCache>
                <c:formatCode>0.00%</c:formatCode>
                <c:ptCount val="4"/>
                <c:pt idx="1">
                  <c:v>2.3661270236612704E-3</c:v>
                </c:pt>
                <c:pt idx="2">
                  <c:v>0.89302615193026147</c:v>
                </c:pt>
                <c:pt idx="3">
                  <c:v>0.10259028642590286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B-D930-45C1-B018-A587EA81C5E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852208192"/>
        <c:axId val="1852208736"/>
        <c:axId val="1764508400"/>
      </c:bar3DChart>
      <c:catAx>
        <c:axId val="185220819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  <a:ea typeface="+mn-ea"/>
                <a:cs typeface="+mn-cs"/>
              </a:defRPr>
            </a:pPr>
            <a:endParaRPr lang="es-PE"/>
          </a:p>
        </c:txPr>
        <c:crossAx val="1852208736"/>
        <c:crosses val="autoZero"/>
        <c:auto val="1"/>
        <c:lblAlgn val="ctr"/>
        <c:lblOffset val="100"/>
        <c:noMultiLvlLbl val="0"/>
      </c:catAx>
      <c:valAx>
        <c:axId val="1852208736"/>
        <c:scaling>
          <c:orientation val="minMax"/>
        </c:scaling>
        <c:delete val="1"/>
        <c:axPos val="l"/>
        <c:numFmt formatCode="0.00%" sourceLinked="1"/>
        <c:majorTickMark val="none"/>
        <c:minorTickMark val="none"/>
        <c:tickLblPos val="nextTo"/>
        <c:crossAx val="1852208192"/>
        <c:crosses val="autoZero"/>
        <c:crossBetween val="between"/>
      </c:valAx>
      <c:serAx>
        <c:axId val="1764508400"/>
        <c:scaling>
          <c:orientation val="minMax"/>
        </c:scaling>
        <c:delete val="1"/>
        <c:axPos val="b"/>
        <c:majorTickMark val="none"/>
        <c:minorTickMark val="none"/>
        <c:tickLblPos val="nextTo"/>
        <c:crossAx val="1852208736"/>
        <c:crosses val="autoZero"/>
      </c:serAx>
      <c:spPr>
        <a:solidFill>
          <a:schemeClr val="bg1">
            <a:lumMod val="95000"/>
          </a:schemeClr>
        </a:solidFill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6.1730270936580213E-2"/>
          <c:y val="7.2161110673932979E-2"/>
          <c:w val="0.3051354682901059"/>
          <c:h val="5.2213037691550009E-2"/>
        </c:manualLayout>
      </c:layout>
      <c:overlay val="0"/>
      <c:spPr>
        <a:solidFill>
          <a:schemeClr val="bg1"/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PE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PE"/>
    </a:p>
  </c:txPr>
  <c:externalData r:id="rId3">
    <c:autoUpdate val="0"/>
  </c:externalData>
  <c:userShapes r:id="rId4"/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5F576B9-0F92-7B4E-BA53-2D70CD163CF4}" type="doc">
      <dgm:prSet loTypeId="urn:microsoft.com/office/officeart/2005/8/layout/balance1" loCatId="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s-ES_tradnl"/>
        </a:p>
      </dgm:t>
    </dgm:pt>
    <dgm:pt modelId="{673D0C37-2FD1-5049-98CF-30672DB55F4D}">
      <dgm:prSet phldrT="[Texto]"/>
      <dgm:spPr>
        <a:noFill/>
        <a:ln w="28575">
          <a:solidFill>
            <a:srgbClr val="C00000">
              <a:alpha val="90000"/>
            </a:srgbClr>
          </a:solidFill>
        </a:ln>
      </dgm:spPr>
      <dgm:t>
        <a:bodyPr/>
        <a:lstStyle/>
        <a:p>
          <a:r>
            <a:rPr lang="es-ES_tradnl" dirty="0">
              <a:solidFill>
                <a:schemeClr val="tx1"/>
              </a:solidFill>
            </a:rPr>
            <a:t>En peligro de extinción o no vitales</a:t>
          </a:r>
        </a:p>
      </dgm:t>
    </dgm:pt>
    <dgm:pt modelId="{A8502C21-1C67-294B-BC62-FF90554A7E88}" type="parTrans" cxnId="{F032A729-399C-D54A-A5C4-28B6E4C73D2C}">
      <dgm:prSet/>
      <dgm:spPr/>
      <dgm:t>
        <a:bodyPr/>
        <a:lstStyle/>
        <a:p>
          <a:endParaRPr lang="es-ES_tradnl"/>
        </a:p>
      </dgm:t>
    </dgm:pt>
    <dgm:pt modelId="{C4561304-2B1A-0E4A-8C13-852D972340A4}" type="sibTrans" cxnId="{F032A729-399C-D54A-A5C4-28B6E4C73D2C}">
      <dgm:prSet/>
      <dgm:spPr/>
      <dgm:t>
        <a:bodyPr/>
        <a:lstStyle/>
        <a:p>
          <a:endParaRPr lang="es-ES_tradnl"/>
        </a:p>
      </dgm:t>
    </dgm:pt>
    <dgm:pt modelId="{7C671D86-AE05-0840-91AC-867ED6A723FA}">
      <dgm:prSet phldrT="[Texto]" custT="1"/>
      <dgm:spPr>
        <a:noFill/>
        <a:ln w="28575">
          <a:solidFill>
            <a:srgbClr val="C00000"/>
          </a:solidFill>
        </a:ln>
      </dgm:spPr>
      <dgm:t>
        <a:bodyPr/>
        <a:lstStyle/>
        <a:p>
          <a:r>
            <a:rPr lang="es-ES_tradnl" sz="4000" dirty="0">
              <a:solidFill>
                <a:srgbClr val="C00000"/>
              </a:solidFill>
            </a:rPr>
            <a:t>21</a:t>
          </a:r>
        </a:p>
      </dgm:t>
    </dgm:pt>
    <dgm:pt modelId="{E6E7C1D0-138F-B740-822C-FE52B26C15BC}" type="parTrans" cxnId="{81712646-43AA-154B-8887-69AECD34D6DD}">
      <dgm:prSet/>
      <dgm:spPr/>
      <dgm:t>
        <a:bodyPr/>
        <a:lstStyle/>
        <a:p>
          <a:endParaRPr lang="es-ES_tradnl"/>
        </a:p>
      </dgm:t>
    </dgm:pt>
    <dgm:pt modelId="{EDD2C2FE-C90D-AA49-A068-19B432061A30}" type="sibTrans" cxnId="{81712646-43AA-154B-8887-69AECD34D6DD}">
      <dgm:prSet/>
      <dgm:spPr/>
      <dgm:t>
        <a:bodyPr/>
        <a:lstStyle/>
        <a:p>
          <a:endParaRPr lang="es-ES_tradnl"/>
        </a:p>
      </dgm:t>
    </dgm:pt>
    <dgm:pt modelId="{2AF1400B-193A-DE4E-B305-7AB663C9BE2C}">
      <dgm:prSet phldrT="[Texto]"/>
      <dgm:spPr>
        <a:noFill/>
        <a:ln w="28575">
          <a:solidFill>
            <a:schemeClr val="accent6">
              <a:lumMod val="75000"/>
              <a:alpha val="90000"/>
            </a:schemeClr>
          </a:solidFill>
        </a:ln>
      </dgm:spPr>
      <dgm:t>
        <a:bodyPr/>
        <a:lstStyle/>
        <a:p>
          <a:r>
            <a:rPr lang="es-ES_tradnl" dirty="0">
              <a:solidFill>
                <a:schemeClr val="tx1"/>
              </a:solidFill>
            </a:rPr>
            <a:t>Lenguas vitales</a:t>
          </a:r>
        </a:p>
      </dgm:t>
    </dgm:pt>
    <dgm:pt modelId="{BC9CACE4-FE4D-A94B-9EAB-E5B2C0C416CB}" type="parTrans" cxnId="{B79DD5F6-9DBF-7243-ACDC-F89512A966EC}">
      <dgm:prSet/>
      <dgm:spPr/>
      <dgm:t>
        <a:bodyPr/>
        <a:lstStyle/>
        <a:p>
          <a:endParaRPr lang="es-ES_tradnl"/>
        </a:p>
      </dgm:t>
    </dgm:pt>
    <dgm:pt modelId="{9BD0E555-876B-FE49-A1A8-750EC47090F3}" type="sibTrans" cxnId="{B79DD5F6-9DBF-7243-ACDC-F89512A966EC}">
      <dgm:prSet/>
      <dgm:spPr/>
      <dgm:t>
        <a:bodyPr/>
        <a:lstStyle/>
        <a:p>
          <a:endParaRPr lang="es-ES_tradnl"/>
        </a:p>
      </dgm:t>
    </dgm:pt>
    <dgm:pt modelId="{5E556DC2-3649-E241-B184-65204A543CCB}">
      <dgm:prSet phldrT="[Texto]" custT="1"/>
      <dgm:spPr>
        <a:noFill/>
        <a:ln w="28575">
          <a:solidFill>
            <a:schemeClr val="accent6">
              <a:lumMod val="75000"/>
            </a:schemeClr>
          </a:solidFill>
        </a:ln>
      </dgm:spPr>
      <dgm:t>
        <a:bodyPr/>
        <a:lstStyle/>
        <a:p>
          <a:r>
            <a:rPr lang="es-ES_tradnl" sz="4000" dirty="0">
              <a:solidFill>
                <a:schemeClr val="accent6">
                  <a:lumMod val="75000"/>
                </a:schemeClr>
              </a:solidFill>
            </a:rPr>
            <a:t>27</a:t>
          </a:r>
        </a:p>
      </dgm:t>
    </dgm:pt>
    <dgm:pt modelId="{44649318-79C0-E34B-82BD-72DE0E3ACBDD}" type="parTrans" cxnId="{E7DBA331-8318-B649-A9EB-589BB8AA7DF1}">
      <dgm:prSet/>
      <dgm:spPr/>
      <dgm:t>
        <a:bodyPr/>
        <a:lstStyle/>
        <a:p>
          <a:endParaRPr lang="es-ES_tradnl"/>
        </a:p>
      </dgm:t>
    </dgm:pt>
    <dgm:pt modelId="{AE76A926-7A8F-D44A-A88B-70132A31704A}" type="sibTrans" cxnId="{E7DBA331-8318-B649-A9EB-589BB8AA7DF1}">
      <dgm:prSet/>
      <dgm:spPr/>
      <dgm:t>
        <a:bodyPr/>
        <a:lstStyle/>
        <a:p>
          <a:endParaRPr lang="es-ES_tradnl"/>
        </a:p>
      </dgm:t>
    </dgm:pt>
    <dgm:pt modelId="{0E3BC153-FABE-724E-9428-8BDB2C1DE925}">
      <dgm:prSet phldrT="[Texto]"/>
      <dgm:spPr>
        <a:noFill/>
        <a:ln>
          <a:solidFill>
            <a:schemeClr val="accent5">
              <a:lumMod val="50000"/>
            </a:schemeClr>
          </a:solidFill>
        </a:ln>
      </dgm:spPr>
      <dgm:t>
        <a:bodyPr/>
        <a:lstStyle/>
        <a:p>
          <a:r>
            <a:rPr lang="es-ES_tradnl" dirty="0">
              <a:solidFill>
                <a:schemeClr val="tx1"/>
              </a:solidFill>
            </a:rPr>
            <a:t>Aun se mantiene en todas las generaciones</a:t>
          </a:r>
        </a:p>
      </dgm:t>
    </dgm:pt>
    <dgm:pt modelId="{C36A6D3B-414B-0A4C-8182-1FACDA491343}" type="sibTrans" cxnId="{8CAE9F58-7A3A-4D4B-A7B4-90983674FCC7}">
      <dgm:prSet/>
      <dgm:spPr/>
      <dgm:t>
        <a:bodyPr/>
        <a:lstStyle/>
        <a:p>
          <a:endParaRPr lang="es-ES_tradnl"/>
        </a:p>
      </dgm:t>
    </dgm:pt>
    <dgm:pt modelId="{9E393359-4E85-AF4E-A973-3AE13F919758}" type="parTrans" cxnId="{8CAE9F58-7A3A-4D4B-A7B4-90983674FCC7}">
      <dgm:prSet/>
      <dgm:spPr/>
      <dgm:t>
        <a:bodyPr/>
        <a:lstStyle/>
        <a:p>
          <a:endParaRPr lang="es-ES_tradnl"/>
        </a:p>
      </dgm:t>
    </dgm:pt>
    <dgm:pt modelId="{6E0AC854-D269-47D9-BECD-81827E907567}">
      <dgm:prSet phldrT="[Texto]" custAng="21360000" custLinFactNeighborX="61019" custLinFactNeighborY="61208"/>
      <dgm:spPr>
        <a:noFill/>
        <a:ln>
          <a:solidFill>
            <a:schemeClr val="accent5">
              <a:lumMod val="50000"/>
            </a:schemeClr>
          </a:solidFill>
        </a:ln>
      </dgm:spPr>
      <dgm:t>
        <a:bodyPr/>
        <a:lstStyle/>
        <a:p>
          <a:endParaRPr lang="es-PE"/>
        </a:p>
      </dgm:t>
    </dgm:pt>
    <dgm:pt modelId="{FC600AB4-3F99-4B28-AB7F-1A9C80B6F2B7}" type="parTrans" cxnId="{59CEDAAF-D763-44DD-A4D0-B484A3188F28}">
      <dgm:prSet/>
      <dgm:spPr/>
      <dgm:t>
        <a:bodyPr/>
        <a:lstStyle/>
        <a:p>
          <a:endParaRPr lang="es-PE"/>
        </a:p>
      </dgm:t>
    </dgm:pt>
    <dgm:pt modelId="{AB5B4832-40EC-4AFC-95EC-EE772E9E069D}" type="sibTrans" cxnId="{59CEDAAF-D763-44DD-A4D0-B484A3188F28}">
      <dgm:prSet/>
      <dgm:spPr/>
      <dgm:t>
        <a:bodyPr/>
        <a:lstStyle/>
        <a:p>
          <a:endParaRPr lang="es-PE"/>
        </a:p>
      </dgm:t>
    </dgm:pt>
    <dgm:pt modelId="{B0B59949-99D4-43CD-9DEC-168B030A2FED}">
      <dgm:prSet phldrT="[Texto]" custAng="21360000" custScaleY="78592" custLinFactNeighborX="59332" custLinFactNeighborY="39499"/>
      <dgm:spPr>
        <a:noFill/>
        <a:ln>
          <a:solidFill>
            <a:schemeClr val="accent5">
              <a:lumMod val="50000"/>
            </a:schemeClr>
          </a:solidFill>
        </a:ln>
      </dgm:spPr>
      <dgm:t>
        <a:bodyPr/>
        <a:lstStyle/>
        <a:p>
          <a:endParaRPr lang="es-PE"/>
        </a:p>
      </dgm:t>
    </dgm:pt>
    <dgm:pt modelId="{395B7722-03AC-426F-96E2-CF3EA574B400}" type="parTrans" cxnId="{45E4A792-AA12-48D1-886D-C941526589C7}">
      <dgm:prSet/>
      <dgm:spPr/>
      <dgm:t>
        <a:bodyPr/>
        <a:lstStyle/>
        <a:p>
          <a:endParaRPr lang="es-PE"/>
        </a:p>
      </dgm:t>
    </dgm:pt>
    <dgm:pt modelId="{D9FED2D9-B6E7-4803-8503-6491AA4286A7}" type="sibTrans" cxnId="{45E4A792-AA12-48D1-886D-C941526589C7}">
      <dgm:prSet/>
      <dgm:spPr/>
      <dgm:t>
        <a:bodyPr/>
        <a:lstStyle/>
        <a:p>
          <a:endParaRPr lang="es-PE"/>
        </a:p>
      </dgm:t>
    </dgm:pt>
    <dgm:pt modelId="{8D57C1BB-EC6A-435E-8414-F6E0B61D999E}">
      <dgm:prSet phldrT="[Texto]" custAng="21360000" custScaleY="78592" custLinFactNeighborX="59332" custLinFactNeighborY="39499"/>
      <dgm:spPr>
        <a:noFill/>
        <a:ln>
          <a:solidFill>
            <a:schemeClr val="accent5">
              <a:lumMod val="50000"/>
            </a:schemeClr>
          </a:solidFill>
        </a:ln>
      </dgm:spPr>
      <dgm:t>
        <a:bodyPr/>
        <a:lstStyle/>
        <a:p>
          <a:endParaRPr lang="es-PE"/>
        </a:p>
      </dgm:t>
    </dgm:pt>
    <dgm:pt modelId="{0AC2A076-9764-40AD-9007-54C09FBA6E21}" type="parTrans" cxnId="{03EDCF06-D10C-4663-8F62-FA668EE76CF2}">
      <dgm:prSet/>
      <dgm:spPr/>
      <dgm:t>
        <a:bodyPr/>
        <a:lstStyle/>
        <a:p>
          <a:endParaRPr lang="es-PE"/>
        </a:p>
      </dgm:t>
    </dgm:pt>
    <dgm:pt modelId="{BCE79FEE-6119-492C-BA0A-258302A0626E}" type="sibTrans" cxnId="{03EDCF06-D10C-4663-8F62-FA668EE76CF2}">
      <dgm:prSet/>
      <dgm:spPr/>
      <dgm:t>
        <a:bodyPr/>
        <a:lstStyle/>
        <a:p>
          <a:endParaRPr lang="es-PE"/>
        </a:p>
      </dgm:t>
    </dgm:pt>
    <dgm:pt modelId="{38C98331-32CA-41F6-9389-8BA881B87778}">
      <dgm:prSet phldrT="[Texto]" custAng="21360000" custScaleY="78592" custLinFactNeighborX="59332" custLinFactNeighborY="39499"/>
      <dgm:spPr>
        <a:noFill/>
        <a:ln>
          <a:solidFill>
            <a:schemeClr val="accent5">
              <a:lumMod val="50000"/>
            </a:schemeClr>
          </a:solidFill>
        </a:ln>
      </dgm:spPr>
      <dgm:t>
        <a:bodyPr/>
        <a:lstStyle/>
        <a:p>
          <a:endParaRPr lang="es-PE"/>
        </a:p>
      </dgm:t>
    </dgm:pt>
    <dgm:pt modelId="{20F637FA-8928-4FE0-8371-265230C66F81}" type="parTrans" cxnId="{1445EA87-DC94-4EC4-B7DA-4DC4B05C3FAD}">
      <dgm:prSet/>
      <dgm:spPr/>
      <dgm:t>
        <a:bodyPr/>
        <a:lstStyle/>
        <a:p>
          <a:endParaRPr lang="es-PE"/>
        </a:p>
      </dgm:t>
    </dgm:pt>
    <dgm:pt modelId="{52A845AD-A025-4253-8551-D7CAEBCC041F}" type="sibTrans" cxnId="{1445EA87-DC94-4EC4-B7DA-4DC4B05C3FAD}">
      <dgm:prSet/>
      <dgm:spPr/>
      <dgm:t>
        <a:bodyPr/>
        <a:lstStyle/>
        <a:p>
          <a:endParaRPr lang="es-PE"/>
        </a:p>
      </dgm:t>
    </dgm:pt>
    <dgm:pt modelId="{CD396F25-3D7D-425C-B707-108E1B2934EA}">
      <dgm:prSet phldrT="[Texto]" custAng="21360000" custLinFactNeighborX="61019" custLinFactNeighborY="61208"/>
      <dgm:spPr>
        <a:noFill/>
        <a:ln>
          <a:solidFill>
            <a:schemeClr val="accent5">
              <a:lumMod val="50000"/>
            </a:schemeClr>
          </a:solidFill>
        </a:ln>
      </dgm:spPr>
      <dgm:t>
        <a:bodyPr/>
        <a:lstStyle/>
        <a:p>
          <a:endParaRPr lang="es-PE"/>
        </a:p>
      </dgm:t>
    </dgm:pt>
    <dgm:pt modelId="{650F875E-0A12-4EB1-8FBC-12A87531AA71}" type="parTrans" cxnId="{D4592BBC-5A2A-4914-9091-FF3AF9C2FEBB}">
      <dgm:prSet/>
      <dgm:spPr/>
      <dgm:t>
        <a:bodyPr/>
        <a:lstStyle/>
        <a:p>
          <a:endParaRPr lang="es-PE"/>
        </a:p>
      </dgm:t>
    </dgm:pt>
    <dgm:pt modelId="{4B047577-7D60-4CA2-9BBF-FC1865F1B796}" type="sibTrans" cxnId="{D4592BBC-5A2A-4914-9091-FF3AF9C2FEBB}">
      <dgm:prSet/>
      <dgm:spPr/>
      <dgm:t>
        <a:bodyPr/>
        <a:lstStyle/>
        <a:p>
          <a:endParaRPr lang="es-PE"/>
        </a:p>
      </dgm:t>
    </dgm:pt>
    <dgm:pt modelId="{F25239BE-CB4E-AF47-B55E-193A517C5059}" type="pres">
      <dgm:prSet presAssocID="{05F576B9-0F92-7B4E-BA53-2D70CD163CF4}" presName="outerComposite" presStyleCnt="0">
        <dgm:presLayoutVars>
          <dgm:chMax val="2"/>
          <dgm:animLvl val="lvl"/>
          <dgm:resizeHandles val="exact"/>
        </dgm:presLayoutVars>
      </dgm:prSet>
      <dgm:spPr/>
    </dgm:pt>
    <dgm:pt modelId="{8825AB98-5686-FB43-A6F8-DC13B7712AC2}" type="pres">
      <dgm:prSet presAssocID="{05F576B9-0F92-7B4E-BA53-2D70CD163CF4}" presName="dummyMaxCanvas" presStyleCnt="0"/>
      <dgm:spPr/>
    </dgm:pt>
    <dgm:pt modelId="{CEACA9D3-2A03-134E-B60F-B3ECD93328CC}" type="pres">
      <dgm:prSet presAssocID="{05F576B9-0F92-7B4E-BA53-2D70CD163CF4}" presName="parentComposite" presStyleCnt="0"/>
      <dgm:spPr/>
    </dgm:pt>
    <dgm:pt modelId="{9EA86DA3-6841-1D45-8F34-1EB50A9037EE}" type="pres">
      <dgm:prSet presAssocID="{05F576B9-0F92-7B4E-BA53-2D70CD163CF4}" presName="parent1" presStyleLbl="alignAccFollowNode1" presStyleIdx="0" presStyleCnt="4" custScaleX="142487" custLinFactNeighborX="11332" custLinFactNeighborY="34896">
        <dgm:presLayoutVars>
          <dgm:chMax val="4"/>
        </dgm:presLayoutVars>
      </dgm:prSet>
      <dgm:spPr/>
    </dgm:pt>
    <dgm:pt modelId="{E5BDA7ED-740C-C94A-AE33-3CCFD14440D5}" type="pres">
      <dgm:prSet presAssocID="{05F576B9-0F92-7B4E-BA53-2D70CD163CF4}" presName="parent2" presStyleLbl="alignAccFollowNode1" presStyleIdx="1" presStyleCnt="4" custScaleX="118540" custLinFactNeighborX="30809" custLinFactNeighborY="33489">
        <dgm:presLayoutVars>
          <dgm:chMax val="4"/>
        </dgm:presLayoutVars>
      </dgm:prSet>
      <dgm:spPr/>
    </dgm:pt>
    <dgm:pt modelId="{42C89CB5-246A-A947-9210-C77C2FC777D5}" type="pres">
      <dgm:prSet presAssocID="{05F576B9-0F92-7B4E-BA53-2D70CD163CF4}" presName="childrenComposite" presStyleCnt="0"/>
      <dgm:spPr/>
    </dgm:pt>
    <dgm:pt modelId="{BEA323AA-ACB7-1744-9E10-A7C7EB9DF0CF}" type="pres">
      <dgm:prSet presAssocID="{05F576B9-0F92-7B4E-BA53-2D70CD163CF4}" presName="dummyMaxCanvas_ChildArea" presStyleCnt="0"/>
      <dgm:spPr/>
    </dgm:pt>
    <dgm:pt modelId="{B781E5F4-EC00-334B-BDE8-5D467F701E37}" type="pres">
      <dgm:prSet presAssocID="{05F576B9-0F92-7B4E-BA53-2D70CD163CF4}" presName="fulcrum" presStyleLbl="alignAccFollowNode1" presStyleIdx="2" presStyleCnt="4" custLinFactY="-87117" custLinFactNeighborX="74779" custLinFactNeighborY="-100000"/>
      <dgm:spPr>
        <a:solidFill>
          <a:srgbClr val="009999">
            <a:alpha val="90000"/>
          </a:srgbClr>
        </a:solidFill>
      </dgm:spPr>
    </dgm:pt>
    <dgm:pt modelId="{DE0D7DFF-DBFF-1145-814D-D1AEB07E3462}" type="pres">
      <dgm:prSet presAssocID="{05F576B9-0F92-7B4E-BA53-2D70CD163CF4}" presName="balance_12" presStyleLbl="alignAccFollowNode1" presStyleIdx="3" presStyleCnt="4" custLinFactY="-96925" custLinFactNeighborX="9942" custLinFactNeighborY="-100000">
        <dgm:presLayoutVars>
          <dgm:bulletEnabled val="1"/>
        </dgm:presLayoutVars>
      </dgm:prSet>
      <dgm:spPr>
        <a:solidFill>
          <a:srgbClr val="009999">
            <a:alpha val="90000"/>
          </a:srgbClr>
        </a:solidFill>
      </dgm:spPr>
    </dgm:pt>
    <dgm:pt modelId="{547D1EE1-30D3-794F-A64B-6A5A6CCA2792}" type="pres">
      <dgm:prSet presAssocID="{05F576B9-0F92-7B4E-BA53-2D70CD163CF4}" presName="right_12_1" presStyleLbl="node1" presStyleIdx="0" presStyleCnt="3" custAng="21360000" custScaleX="125131" custScaleY="94681" custLinFactNeighborX="59332" custLinFactNeighborY="39499">
        <dgm:presLayoutVars>
          <dgm:bulletEnabled val="1"/>
        </dgm:presLayoutVars>
      </dgm:prSet>
      <dgm:spPr/>
    </dgm:pt>
    <dgm:pt modelId="{174675BA-179B-C748-A6D9-476F8D1D53CD}" type="pres">
      <dgm:prSet presAssocID="{05F576B9-0F92-7B4E-BA53-2D70CD163CF4}" presName="right_12_2" presStyleLbl="node1" presStyleIdx="1" presStyleCnt="3" custScaleX="63301" custScaleY="66524" custLinFactNeighborX="20368" custLinFactNeighborY="22382">
        <dgm:presLayoutVars>
          <dgm:bulletEnabled val="1"/>
        </dgm:presLayoutVars>
      </dgm:prSet>
      <dgm:spPr/>
    </dgm:pt>
    <dgm:pt modelId="{BCEB2F97-2071-8B4C-9C68-1E5186E060D2}" type="pres">
      <dgm:prSet presAssocID="{05F576B9-0F92-7B4E-BA53-2D70CD163CF4}" presName="left_12_1" presStyleLbl="node1" presStyleIdx="2" presStyleCnt="3" custScaleX="61263" custScaleY="56778" custLinFactNeighborX="20615" custLinFactNeighborY="-67317">
        <dgm:presLayoutVars>
          <dgm:bulletEnabled val="1"/>
        </dgm:presLayoutVars>
      </dgm:prSet>
      <dgm:spPr/>
    </dgm:pt>
  </dgm:ptLst>
  <dgm:cxnLst>
    <dgm:cxn modelId="{03EDCF06-D10C-4663-8F62-FA668EE76CF2}" srcId="{05F576B9-0F92-7B4E-BA53-2D70CD163CF4}" destId="{8D57C1BB-EC6A-435E-8414-F6E0B61D999E}" srcOrd="4" destOrd="0" parTransId="{0AC2A076-9764-40AD-9007-54C09FBA6E21}" sibTransId="{BCE79FEE-6119-492C-BA0A-258302A0626E}"/>
    <dgm:cxn modelId="{7F0BE617-5E2A-437E-B11C-D0FEE4911F10}" type="presOf" srcId="{05F576B9-0F92-7B4E-BA53-2D70CD163CF4}" destId="{F25239BE-CB4E-AF47-B55E-193A517C5059}" srcOrd="0" destOrd="0" presId="urn:microsoft.com/office/officeart/2005/8/layout/balance1"/>
    <dgm:cxn modelId="{F032A729-399C-D54A-A5C4-28B6E4C73D2C}" srcId="{05F576B9-0F92-7B4E-BA53-2D70CD163CF4}" destId="{673D0C37-2FD1-5049-98CF-30672DB55F4D}" srcOrd="0" destOrd="0" parTransId="{A8502C21-1C67-294B-BC62-FF90554A7E88}" sibTransId="{C4561304-2B1A-0E4A-8C13-852D972340A4}"/>
    <dgm:cxn modelId="{E7DBA331-8318-B649-A9EB-589BB8AA7DF1}" srcId="{2AF1400B-193A-DE4E-B305-7AB663C9BE2C}" destId="{5E556DC2-3649-E241-B184-65204A543CCB}" srcOrd="1" destOrd="0" parTransId="{44649318-79C0-E34B-82BD-72DE0E3ACBDD}" sibTransId="{AE76A926-7A8F-D44A-A88B-70132A31704A}"/>
    <dgm:cxn modelId="{81712646-43AA-154B-8887-69AECD34D6DD}" srcId="{673D0C37-2FD1-5049-98CF-30672DB55F4D}" destId="{7C671D86-AE05-0840-91AC-867ED6A723FA}" srcOrd="0" destOrd="0" parTransId="{E6E7C1D0-138F-B740-822C-FE52B26C15BC}" sibTransId="{EDD2C2FE-C90D-AA49-A068-19B432061A30}"/>
    <dgm:cxn modelId="{8CAE9F58-7A3A-4D4B-A7B4-90983674FCC7}" srcId="{2AF1400B-193A-DE4E-B305-7AB663C9BE2C}" destId="{0E3BC153-FABE-724E-9428-8BDB2C1DE925}" srcOrd="0" destOrd="0" parTransId="{9E393359-4E85-AF4E-A973-3AE13F919758}" sibTransId="{C36A6D3B-414B-0A4C-8182-1FACDA491343}"/>
    <dgm:cxn modelId="{1445EA87-DC94-4EC4-B7DA-4DC4B05C3FAD}" srcId="{05F576B9-0F92-7B4E-BA53-2D70CD163CF4}" destId="{38C98331-32CA-41F6-9389-8BA881B87778}" srcOrd="5" destOrd="0" parTransId="{20F637FA-8928-4FE0-8371-265230C66F81}" sibTransId="{52A845AD-A025-4253-8551-D7CAEBCC041F}"/>
    <dgm:cxn modelId="{64D9EC89-A679-4A83-9D8D-EC758B6EDBB5}" type="presOf" srcId="{673D0C37-2FD1-5049-98CF-30672DB55F4D}" destId="{9EA86DA3-6841-1D45-8F34-1EB50A9037EE}" srcOrd="0" destOrd="0" presId="urn:microsoft.com/office/officeart/2005/8/layout/balance1"/>
    <dgm:cxn modelId="{45E4A792-AA12-48D1-886D-C941526589C7}" srcId="{05F576B9-0F92-7B4E-BA53-2D70CD163CF4}" destId="{B0B59949-99D4-43CD-9DEC-168B030A2FED}" srcOrd="3" destOrd="0" parTransId="{395B7722-03AC-426F-96E2-CF3EA574B400}" sibTransId="{D9FED2D9-B6E7-4803-8503-6491AA4286A7}"/>
    <dgm:cxn modelId="{F93D679D-718E-41E9-B185-8F22145C0856}" type="presOf" srcId="{7C671D86-AE05-0840-91AC-867ED6A723FA}" destId="{BCEB2F97-2071-8B4C-9C68-1E5186E060D2}" srcOrd="0" destOrd="0" presId="urn:microsoft.com/office/officeart/2005/8/layout/balance1"/>
    <dgm:cxn modelId="{33D7E6A7-2AE0-4B25-B315-47A9A429607F}" type="presOf" srcId="{0E3BC153-FABE-724E-9428-8BDB2C1DE925}" destId="{547D1EE1-30D3-794F-A64B-6A5A6CCA2792}" srcOrd="0" destOrd="0" presId="urn:microsoft.com/office/officeart/2005/8/layout/balance1"/>
    <dgm:cxn modelId="{59CEDAAF-D763-44DD-A4D0-B484A3188F28}" srcId="{05F576B9-0F92-7B4E-BA53-2D70CD163CF4}" destId="{6E0AC854-D269-47D9-BECD-81827E907567}" srcOrd="2" destOrd="0" parTransId="{FC600AB4-3F99-4B28-AB7F-1A9C80B6F2B7}" sibTransId="{AB5B4832-40EC-4AFC-95EC-EE772E9E069D}"/>
    <dgm:cxn modelId="{D4592BBC-5A2A-4914-9091-FF3AF9C2FEBB}" srcId="{05F576B9-0F92-7B4E-BA53-2D70CD163CF4}" destId="{CD396F25-3D7D-425C-B707-108E1B2934EA}" srcOrd="6" destOrd="0" parTransId="{650F875E-0A12-4EB1-8FBC-12A87531AA71}" sibTransId="{4B047577-7D60-4CA2-9BBF-FC1865F1B796}"/>
    <dgm:cxn modelId="{112D24CB-1DF0-47D5-9433-EB84BE5EAE19}" type="presOf" srcId="{5E556DC2-3649-E241-B184-65204A543CCB}" destId="{174675BA-179B-C748-A6D9-476F8D1D53CD}" srcOrd="0" destOrd="0" presId="urn:microsoft.com/office/officeart/2005/8/layout/balance1"/>
    <dgm:cxn modelId="{C84576F5-EAC0-4697-A980-44EE702E97A8}" type="presOf" srcId="{2AF1400B-193A-DE4E-B305-7AB663C9BE2C}" destId="{E5BDA7ED-740C-C94A-AE33-3CCFD14440D5}" srcOrd="0" destOrd="0" presId="urn:microsoft.com/office/officeart/2005/8/layout/balance1"/>
    <dgm:cxn modelId="{B79DD5F6-9DBF-7243-ACDC-F89512A966EC}" srcId="{05F576B9-0F92-7B4E-BA53-2D70CD163CF4}" destId="{2AF1400B-193A-DE4E-B305-7AB663C9BE2C}" srcOrd="1" destOrd="0" parTransId="{BC9CACE4-FE4D-A94B-9EAB-E5B2C0C416CB}" sibTransId="{9BD0E555-876B-FE49-A1A8-750EC47090F3}"/>
    <dgm:cxn modelId="{B2A2F5B3-3E07-4317-838A-F18C2B96E7CC}" type="presParOf" srcId="{F25239BE-CB4E-AF47-B55E-193A517C5059}" destId="{8825AB98-5686-FB43-A6F8-DC13B7712AC2}" srcOrd="0" destOrd="0" presId="urn:microsoft.com/office/officeart/2005/8/layout/balance1"/>
    <dgm:cxn modelId="{ADFAC7C5-3FF1-4FCB-92FF-D3AB23324EEE}" type="presParOf" srcId="{F25239BE-CB4E-AF47-B55E-193A517C5059}" destId="{CEACA9D3-2A03-134E-B60F-B3ECD93328CC}" srcOrd="1" destOrd="0" presId="urn:microsoft.com/office/officeart/2005/8/layout/balance1"/>
    <dgm:cxn modelId="{F1D2E13C-6822-4E34-8D7B-442A8F536322}" type="presParOf" srcId="{CEACA9D3-2A03-134E-B60F-B3ECD93328CC}" destId="{9EA86DA3-6841-1D45-8F34-1EB50A9037EE}" srcOrd="0" destOrd="0" presId="urn:microsoft.com/office/officeart/2005/8/layout/balance1"/>
    <dgm:cxn modelId="{8B744D35-432F-46BD-ACCF-7104FBC91B54}" type="presParOf" srcId="{CEACA9D3-2A03-134E-B60F-B3ECD93328CC}" destId="{E5BDA7ED-740C-C94A-AE33-3CCFD14440D5}" srcOrd="1" destOrd="0" presId="urn:microsoft.com/office/officeart/2005/8/layout/balance1"/>
    <dgm:cxn modelId="{AF516B73-A0B8-4D20-89ED-295C48691691}" type="presParOf" srcId="{F25239BE-CB4E-AF47-B55E-193A517C5059}" destId="{42C89CB5-246A-A947-9210-C77C2FC777D5}" srcOrd="2" destOrd="0" presId="urn:microsoft.com/office/officeart/2005/8/layout/balance1"/>
    <dgm:cxn modelId="{5010ACA2-DC7A-49B5-A0AA-C09908706213}" type="presParOf" srcId="{42C89CB5-246A-A947-9210-C77C2FC777D5}" destId="{BEA323AA-ACB7-1744-9E10-A7C7EB9DF0CF}" srcOrd="0" destOrd="0" presId="urn:microsoft.com/office/officeart/2005/8/layout/balance1"/>
    <dgm:cxn modelId="{C15C9559-F266-43CA-BBC7-A9A94B3656D8}" type="presParOf" srcId="{42C89CB5-246A-A947-9210-C77C2FC777D5}" destId="{B781E5F4-EC00-334B-BDE8-5D467F701E37}" srcOrd="1" destOrd="0" presId="urn:microsoft.com/office/officeart/2005/8/layout/balance1"/>
    <dgm:cxn modelId="{B3743A50-E251-457D-9B59-E22488AB463A}" type="presParOf" srcId="{42C89CB5-246A-A947-9210-C77C2FC777D5}" destId="{DE0D7DFF-DBFF-1145-814D-D1AEB07E3462}" srcOrd="2" destOrd="0" presId="urn:microsoft.com/office/officeart/2005/8/layout/balance1"/>
    <dgm:cxn modelId="{D8B12FBA-B696-4773-8B89-67CD6DEE4D38}" type="presParOf" srcId="{42C89CB5-246A-A947-9210-C77C2FC777D5}" destId="{547D1EE1-30D3-794F-A64B-6A5A6CCA2792}" srcOrd="3" destOrd="0" presId="urn:microsoft.com/office/officeart/2005/8/layout/balance1"/>
    <dgm:cxn modelId="{D78AF7CC-7AB0-4BD4-9C8A-676104C8E7D6}" type="presParOf" srcId="{42C89CB5-246A-A947-9210-C77C2FC777D5}" destId="{174675BA-179B-C748-A6D9-476F8D1D53CD}" srcOrd="4" destOrd="0" presId="urn:microsoft.com/office/officeart/2005/8/layout/balance1"/>
    <dgm:cxn modelId="{AA0D50D2-F44D-4020-A3D6-6E2BB897DF36}" type="presParOf" srcId="{42C89CB5-246A-A947-9210-C77C2FC777D5}" destId="{BCEB2F97-2071-8B4C-9C68-1E5186E060D2}" srcOrd="5" destOrd="0" presId="urn:microsoft.com/office/officeart/2005/8/layout/balance1"/>
  </dgm:cxnLst>
  <dgm:bg/>
  <dgm:whole>
    <a:ln w="9525" cap="flat" cmpd="sng" algn="ctr">
      <a:noFill/>
      <a:prstDash val="solid"/>
      <a:round/>
      <a:headEnd type="none" w="med" len="med"/>
      <a:tailEnd type="none" w="med" len="med"/>
    </a:ln>
  </dgm:whole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DC40F6A-60F6-4723-83F6-95DC9B642C2D}" type="doc">
      <dgm:prSet loTypeId="urn:microsoft.com/office/officeart/2005/8/layout/cycle3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PE"/>
        </a:p>
      </dgm:t>
    </dgm:pt>
    <dgm:pt modelId="{E15DF217-CBFA-45EE-963B-D2F5273642DC}">
      <dgm:prSet phldrT="[Texto]" custT="1"/>
      <dgm:spPr>
        <a:solidFill>
          <a:srgbClr val="476E2C"/>
        </a:solidFill>
        <a:ln w="3175">
          <a:solidFill>
            <a:srgbClr val="7CBA52"/>
          </a:solidFill>
        </a:ln>
      </dgm:spPr>
      <dgm:t>
        <a:bodyPr/>
        <a:lstStyle/>
        <a:p>
          <a:r>
            <a:rPr lang="es-PE" sz="1600" b="1" dirty="0"/>
            <a:t>Elaborar lineamientos </a:t>
          </a:r>
          <a:r>
            <a:rPr lang="es-PE" sz="1600" dirty="0"/>
            <a:t>para la implementación del </a:t>
          </a:r>
          <a:r>
            <a:rPr lang="es-PE" sz="1600" b="1" dirty="0"/>
            <a:t>MSEIB</a:t>
          </a:r>
          <a:r>
            <a:rPr lang="es-PE" sz="1600" dirty="0"/>
            <a:t>. </a:t>
          </a:r>
          <a:endParaRPr lang="es-PE" sz="1600" b="0" dirty="0">
            <a:solidFill>
              <a:schemeClr val="bg1"/>
            </a:solidFill>
          </a:endParaRPr>
        </a:p>
      </dgm:t>
    </dgm:pt>
    <dgm:pt modelId="{BF5F809B-7084-4159-B52F-2CB28EF2F586}" type="parTrans" cxnId="{581927C2-BDD6-412D-A115-04D6981ED550}">
      <dgm:prSet/>
      <dgm:spPr/>
      <dgm:t>
        <a:bodyPr/>
        <a:lstStyle/>
        <a:p>
          <a:endParaRPr lang="es-PE"/>
        </a:p>
      </dgm:t>
    </dgm:pt>
    <dgm:pt modelId="{2682472D-7906-46C6-B2D7-E84B911AFFF5}" type="sibTrans" cxnId="{581927C2-BDD6-412D-A115-04D6981ED550}">
      <dgm:prSet/>
      <dgm:spPr/>
      <dgm:t>
        <a:bodyPr/>
        <a:lstStyle/>
        <a:p>
          <a:endParaRPr lang="es-PE"/>
        </a:p>
      </dgm:t>
    </dgm:pt>
    <dgm:pt modelId="{9F569671-8F0E-4F3A-85D1-3611618B7623}">
      <dgm:prSet phldrT="[Texto]" custT="1"/>
      <dgm:spPr>
        <a:solidFill>
          <a:srgbClr val="538133"/>
        </a:solidFill>
        <a:ln w="3175">
          <a:solidFill>
            <a:srgbClr val="7CBA52"/>
          </a:solidFill>
        </a:ln>
      </dgm:spPr>
      <dgm:t>
        <a:bodyPr/>
        <a:lstStyle/>
        <a:p>
          <a:r>
            <a:rPr lang="es-PE" sz="1600" dirty="0"/>
            <a:t>Diseña y regula </a:t>
          </a:r>
          <a:r>
            <a:rPr lang="es-PE" sz="1600" b="1" dirty="0"/>
            <a:t>estrategias y recursos técnico pedagógicos </a:t>
          </a:r>
          <a:r>
            <a:rPr lang="es-PE" sz="1600" dirty="0"/>
            <a:t>para la implementación del </a:t>
          </a:r>
          <a:r>
            <a:rPr lang="es-PE" sz="1600" b="1" dirty="0"/>
            <a:t>MSEIB</a:t>
          </a:r>
          <a:r>
            <a:rPr lang="es-PE" sz="1600" dirty="0"/>
            <a:t>.</a:t>
          </a:r>
          <a:endParaRPr lang="es-PE" sz="1600" b="0" dirty="0">
            <a:solidFill>
              <a:schemeClr val="bg1"/>
            </a:solidFill>
          </a:endParaRPr>
        </a:p>
      </dgm:t>
    </dgm:pt>
    <dgm:pt modelId="{9A914709-5C4F-4914-84E6-EBCABE32B4DB}" type="parTrans" cxnId="{4591BF90-BE1B-470E-A76F-4D61725982AE}">
      <dgm:prSet/>
      <dgm:spPr/>
      <dgm:t>
        <a:bodyPr/>
        <a:lstStyle/>
        <a:p>
          <a:endParaRPr lang="es-PE"/>
        </a:p>
      </dgm:t>
    </dgm:pt>
    <dgm:pt modelId="{8EFA376D-F8DD-4717-AD16-BEC478B54F40}" type="sibTrans" cxnId="{4591BF90-BE1B-470E-A76F-4D61725982AE}">
      <dgm:prSet/>
      <dgm:spPr/>
      <dgm:t>
        <a:bodyPr/>
        <a:lstStyle/>
        <a:p>
          <a:endParaRPr lang="es-PE"/>
        </a:p>
      </dgm:t>
    </dgm:pt>
    <dgm:pt modelId="{30D35EC6-10D4-4550-9C1F-5DF0E051FABC}">
      <dgm:prSet phldrT="[Texto]" custT="1"/>
      <dgm:spPr>
        <a:solidFill>
          <a:srgbClr val="7CBA52"/>
        </a:solidFill>
        <a:ln w="3175">
          <a:solidFill>
            <a:srgbClr val="7CBA52"/>
          </a:solidFill>
        </a:ln>
      </dgm:spPr>
      <dgm:t>
        <a:bodyPr/>
        <a:lstStyle/>
        <a:p>
          <a:r>
            <a:rPr lang="es-PE" sz="1600" dirty="0">
              <a:solidFill>
                <a:schemeClr val="tx1"/>
              </a:solidFill>
            </a:rPr>
            <a:t>Monitorea la </a:t>
          </a:r>
          <a:r>
            <a:rPr lang="es-PE" sz="1600" b="1" dirty="0">
              <a:solidFill>
                <a:schemeClr val="tx1"/>
              </a:solidFill>
            </a:rPr>
            <a:t>gestión de especialistas de UGEL </a:t>
          </a:r>
          <a:r>
            <a:rPr lang="es-PE" sz="1600" dirty="0">
              <a:solidFill>
                <a:schemeClr val="tx1"/>
              </a:solidFill>
            </a:rPr>
            <a:t>en la implementación del </a:t>
          </a:r>
          <a:r>
            <a:rPr lang="es-PE" sz="1600" b="1" dirty="0">
              <a:solidFill>
                <a:schemeClr val="tx1"/>
              </a:solidFill>
            </a:rPr>
            <a:t>MSEIB</a:t>
          </a:r>
          <a:r>
            <a:rPr lang="es-PE" sz="1600" dirty="0">
              <a:solidFill>
                <a:schemeClr val="tx1"/>
              </a:solidFill>
            </a:rPr>
            <a:t>, </a:t>
          </a:r>
          <a:r>
            <a:rPr lang="es-PE" sz="1600" b="0" dirty="0">
              <a:solidFill>
                <a:schemeClr val="tx1"/>
              </a:solidFill>
            </a:rPr>
            <a:t>cautelando </a:t>
          </a:r>
          <a:r>
            <a:rPr lang="es-PE" sz="1600" b="1" dirty="0">
              <a:solidFill>
                <a:schemeClr val="tx1"/>
              </a:solidFill>
            </a:rPr>
            <a:t>su cultura y lengua.</a:t>
          </a:r>
          <a:endParaRPr lang="es-PE" sz="1600" b="0" dirty="0">
            <a:solidFill>
              <a:schemeClr val="tx1"/>
            </a:solidFill>
          </a:endParaRPr>
        </a:p>
      </dgm:t>
    </dgm:pt>
    <dgm:pt modelId="{3CD26725-B10B-40DA-93D3-E4620F9BCB2E}" type="sibTrans" cxnId="{9D7B75A4-DAFD-4C99-8A5F-CB7B5ECCE360}">
      <dgm:prSet/>
      <dgm:spPr/>
      <dgm:t>
        <a:bodyPr/>
        <a:lstStyle/>
        <a:p>
          <a:endParaRPr lang="es-PE"/>
        </a:p>
      </dgm:t>
    </dgm:pt>
    <dgm:pt modelId="{A40DEF8E-946A-4628-9A2F-4D74ED965B15}" type="parTrans" cxnId="{9D7B75A4-DAFD-4C99-8A5F-CB7B5ECCE360}">
      <dgm:prSet/>
      <dgm:spPr/>
      <dgm:t>
        <a:bodyPr/>
        <a:lstStyle/>
        <a:p>
          <a:endParaRPr lang="es-PE"/>
        </a:p>
      </dgm:t>
    </dgm:pt>
    <dgm:pt modelId="{08A1B120-4C97-4FD9-BA10-776FBAC0806D}">
      <dgm:prSet phldrT="[Texto]" custT="1"/>
      <dgm:spPr>
        <a:solidFill>
          <a:srgbClr val="62993D"/>
        </a:solidFill>
        <a:ln w="3175">
          <a:solidFill>
            <a:srgbClr val="7CBA52"/>
          </a:solidFill>
        </a:ln>
      </dgm:spPr>
      <dgm:t>
        <a:bodyPr/>
        <a:lstStyle/>
        <a:p>
          <a:r>
            <a:rPr lang="es-PE" sz="1600" dirty="0"/>
            <a:t>Brinda </a:t>
          </a:r>
          <a:r>
            <a:rPr lang="es-PE" sz="1600" b="1" dirty="0"/>
            <a:t>AT de soporte pedagógico y de gestión</a:t>
          </a:r>
          <a:r>
            <a:rPr lang="es-PE" sz="1600" dirty="0"/>
            <a:t> a especialistas de UGEL en </a:t>
          </a:r>
          <a:r>
            <a:rPr lang="es-PE" sz="1600" b="1" dirty="0"/>
            <a:t>planificación curricular con tratamiento intercultural</a:t>
          </a:r>
          <a:r>
            <a:rPr lang="es-PE" sz="1600" dirty="0"/>
            <a:t>.</a:t>
          </a:r>
          <a:endParaRPr lang="es-PE" sz="1600" b="1" dirty="0">
            <a:solidFill>
              <a:schemeClr val="bg1"/>
            </a:solidFill>
          </a:endParaRPr>
        </a:p>
      </dgm:t>
    </dgm:pt>
    <dgm:pt modelId="{7EFA072F-C94C-489D-B6EE-9CD1DC540B25}" type="sibTrans" cxnId="{61678059-7032-4F32-B63D-E174692AB086}">
      <dgm:prSet/>
      <dgm:spPr/>
      <dgm:t>
        <a:bodyPr/>
        <a:lstStyle/>
        <a:p>
          <a:endParaRPr lang="es-PE"/>
        </a:p>
      </dgm:t>
    </dgm:pt>
    <dgm:pt modelId="{BD160302-20F9-4FF8-BF2A-11FCF165A0E6}" type="parTrans" cxnId="{61678059-7032-4F32-B63D-E174692AB086}">
      <dgm:prSet/>
      <dgm:spPr/>
      <dgm:t>
        <a:bodyPr/>
        <a:lstStyle/>
        <a:p>
          <a:endParaRPr lang="es-PE"/>
        </a:p>
      </dgm:t>
    </dgm:pt>
    <dgm:pt modelId="{66E87AF5-D90A-4135-A37A-A696D0C76EDC}">
      <dgm:prSet phldrT="[Texto]" custT="1"/>
      <dgm:spPr>
        <a:solidFill>
          <a:srgbClr val="99CA78"/>
        </a:solidFill>
        <a:ln w="3175">
          <a:solidFill>
            <a:srgbClr val="7CBA52"/>
          </a:solidFill>
        </a:ln>
      </dgm:spPr>
      <dgm:t>
        <a:bodyPr/>
        <a:lstStyle/>
        <a:p>
          <a:r>
            <a:rPr lang="es-PE" sz="1600" b="1" dirty="0">
              <a:solidFill>
                <a:schemeClr val="tx1"/>
              </a:solidFill>
            </a:rPr>
            <a:t>Contextualiza lineamientos </a:t>
          </a:r>
          <a:r>
            <a:rPr lang="es-PE" sz="1600" dirty="0">
              <a:solidFill>
                <a:schemeClr val="tx1"/>
              </a:solidFill>
            </a:rPr>
            <a:t>pedagógicos y de gestión con </a:t>
          </a:r>
          <a:r>
            <a:rPr lang="es-PE" sz="1600" b="1" dirty="0">
              <a:solidFill>
                <a:schemeClr val="tx1"/>
              </a:solidFill>
            </a:rPr>
            <a:t>pertinencia sociocultural, lingüística y pedagógica</a:t>
          </a:r>
          <a:r>
            <a:rPr lang="es-PE" sz="1600" dirty="0">
              <a:solidFill>
                <a:schemeClr val="tx1"/>
              </a:solidFill>
            </a:rPr>
            <a:t> del territorio. </a:t>
          </a:r>
          <a:endParaRPr lang="es-PE" sz="1600" b="0" dirty="0">
            <a:solidFill>
              <a:schemeClr val="tx1"/>
            </a:solidFill>
          </a:endParaRPr>
        </a:p>
      </dgm:t>
    </dgm:pt>
    <dgm:pt modelId="{0BFE3EB3-C2CC-48A0-8868-4BE66B9E9930}" type="parTrans" cxnId="{9AC64512-4AEE-47D3-A732-1E7013883320}">
      <dgm:prSet/>
      <dgm:spPr/>
      <dgm:t>
        <a:bodyPr/>
        <a:lstStyle/>
        <a:p>
          <a:endParaRPr lang="es-PE"/>
        </a:p>
      </dgm:t>
    </dgm:pt>
    <dgm:pt modelId="{34A4E3CF-D32D-4486-B635-2E917DECDEB7}" type="sibTrans" cxnId="{9AC64512-4AEE-47D3-A732-1E7013883320}">
      <dgm:prSet/>
      <dgm:spPr/>
      <dgm:t>
        <a:bodyPr/>
        <a:lstStyle/>
        <a:p>
          <a:endParaRPr lang="es-PE"/>
        </a:p>
      </dgm:t>
    </dgm:pt>
    <dgm:pt modelId="{2E32BE97-E7F4-4B6F-8762-A6706886F9A9}">
      <dgm:prSet phldrT="[Texto]" custT="1"/>
      <dgm:spPr>
        <a:solidFill>
          <a:schemeClr val="accent1">
            <a:lumMod val="20000"/>
            <a:lumOff val="80000"/>
          </a:schemeClr>
        </a:solidFill>
        <a:ln w="3175">
          <a:solidFill>
            <a:srgbClr val="7CBA52"/>
          </a:solidFill>
        </a:ln>
      </dgm:spPr>
      <dgm:t>
        <a:bodyPr/>
        <a:lstStyle/>
        <a:p>
          <a:r>
            <a:rPr lang="es-PE" sz="1600" dirty="0">
              <a:solidFill>
                <a:schemeClr val="tx1"/>
              </a:solidFill>
            </a:rPr>
            <a:t>Organiza las </a:t>
          </a:r>
          <a:r>
            <a:rPr lang="es-PE" sz="1600" b="1" dirty="0">
              <a:solidFill>
                <a:schemeClr val="tx1"/>
              </a:solidFill>
            </a:rPr>
            <a:t>acciones formativas</a:t>
          </a:r>
          <a:r>
            <a:rPr lang="es-PE" sz="1600" dirty="0">
              <a:solidFill>
                <a:schemeClr val="tx1"/>
              </a:solidFill>
            </a:rPr>
            <a:t> a especialistas de UGEL en </a:t>
          </a:r>
          <a:r>
            <a:rPr lang="es-PE" sz="1600" b="1" dirty="0">
              <a:solidFill>
                <a:schemeClr val="tx1"/>
              </a:solidFill>
            </a:rPr>
            <a:t>gestión de implementación del MSEIB</a:t>
          </a:r>
          <a:r>
            <a:rPr lang="es-PE" sz="1600" dirty="0">
              <a:solidFill>
                <a:schemeClr val="tx1"/>
              </a:solidFill>
            </a:rPr>
            <a:t>.</a:t>
          </a:r>
          <a:endParaRPr lang="es-PE" sz="1600" b="0" dirty="0">
            <a:solidFill>
              <a:schemeClr val="tx1"/>
            </a:solidFill>
          </a:endParaRPr>
        </a:p>
      </dgm:t>
    </dgm:pt>
    <dgm:pt modelId="{93A58904-CD96-4B6F-8211-0DA3AA20CC18}" type="parTrans" cxnId="{5E9EFF42-DCE9-4152-A2F7-0E5560AC04CD}">
      <dgm:prSet/>
      <dgm:spPr/>
      <dgm:t>
        <a:bodyPr/>
        <a:lstStyle/>
        <a:p>
          <a:endParaRPr lang="es-PE"/>
        </a:p>
      </dgm:t>
    </dgm:pt>
    <dgm:pt modelId="{0EC93230-460D-49C5-8791-CF91B11969AB}" type="sibTrans" cxnId="{5E9EFF42-DCE9-4152-A2F7-0E5560AC04CD}">
      <dgm:prSet/>
      <dgm:spPr/>
      <dgm:t>
        <a:bodyPr/>
        <a:lstStyle/>
        <a:p>
          <a:endParaRPr lang="es-PE"/>
        </a:p>
      </dgm:t>
    </dgm:pt>
    <dgm:pt modelId="{618619F6-1151-4198-B79E-C06123423FD9}">
      <dgm:prSet phldrT="[Texto]" custT="1"/>
      <dgm:spPr>
        <a:solidFill>
          <a:schemeClr val="bg1">
            <a:lumMod val="65000"/>
          </a:schemeClr>
        </a:solidFill>
        <a:ln w="3175">
          <a:solidFill>
            <a:srgbClr val="7CBA52"/>
          </a:solidFill>
        </a:ln>
      </dgm:spPr>
      <dgm:t>
        <a:bodyPr/>
        <a:lstStyle/>
        <a:p>
          <a:pPr>
            <a:buFont typeface="+mj-lt"/>
            <a:buAutoNum type="arabicPeriod"/>
          </a:pPr>
          <a:r>
            <a:rPr lang="es-PE" sz="1600" dirty="0">
              <a:solidFill>
                <a:schemeClr val="tx1"/>
              </a:solidFill>
            </a:rPr>
            <a:t>Brinda orientaciones para la </a:t>
          </a:r>
          <a:r>
            <a:rPr lang="es-PE" sz="1600" b="1" dirty="0">
              <a:solidFill>
                <a:schemeClr val="tx1"/>
              </a:solidFill>
            </a:rPr>
            <a:t>gestión participativa </a:t>
          </a:r>
          <a:r>
            <a:rPr lang="es-PE" sz="1600" dirty="0">
              <a:solidFill>
                <a:schemeClr val="tx1"/>
              </a:solidFill>
            </a:rPr>
            <a:t>en la implementación de la </a:t>
          </a:r>
          <a:r>
            <a:rPr lang="es-PE" sz="1600" b="1" dirty="0">
              <a:solidFill>
                <a:schemeClr val="tx1"/>
              </a:solidFill>
            </a:rPr>
            <a:t>política y MSEIB. </a:t>
          </a:r>
          <a:endParaRPr lang="es-PE" sz="1600" b="0" dirty="0">
            <a:solidFill>
              <a:schemeClr val="tx1"/>
            </a:solidFill>
          </a:endParaRPr>
        </a:p>
      </dgm:t>
    </dgm:pt>
    <dgm:pt modelId="{105F6133-8A6B-4533-A3C1-CAF10BC5EB7D}" type="parTrans" cxnId="{64F08F8E-F853-4F29-8C28-81E11B1F34BA}">
      <dgm:prSet/>
      <dgm:spPr/>
      <dgm:t>
        <a:bodyPr/>
        <a:lstStyle/>
        <a:p>
          <a:endParaRPr lang="es-PE"/>
        </a:p>
      </dgm:t>
    </dgm:pt>
    <dgm:pt modelId="{B567EA97-EFCB-4A2D-8AF2-B0DEE5C441A4}" type="sibTrans" cxnId="{64F08F8E-F853-4F29-8C28-81E11B1F34BA}">
      <dgm:prSet/>
      <dgm:spPr/>
      <dgm:t>
        <a:bodyPr/>
        <a:lstStyle/>
        <a:p>
          <a:endParaRPr lang="es-PE"/>
        </a:p>
      </dgm:t>
    </dgm:pt>
    <dgm:pt modelId="{392CEC4C-EED9-4CFF-8C64-BE431C0931A3}">
      <dgm:prSet phldrT="[Texto]" custT="1"/>
      <dgm:spPr>
        <a:solidFill>
          <a:schemeClr val="accent3">
            <a:lumMod val="75000"/>
          </a:schemeClr>
        </a:solidFill>
        <a:ln w="3175">
          <a:solidFill>
            <a:srgbClr val="7CBA52"/>
          </a:solidFill>
        </a:ln>
      </dgm:spPr>
      <dgm:t>
        <a:bodyPr/>
        <a:lstStyle/>
        <a:p>
          <a:r>
            <a:rPr lang="es-PE" sz="1600" dirty="0">
              <a:solidFill>
                <a:schemeClr val="bg1"/>
              </a:solidFill>
            </a:rPr>
            <a:t>Brinda orientaciones para la </a:t>
          </a:r>
          <a:r>
            <a:rPr lang="es-PE" sz="1600" b="1" dirty="0">
              <a:solidFill>
                <a:schemeClr val="bg1"/>
              </a:solidFill>
            </a:rPr>
            <a:t>protección, bienestar y desarrollo socio emocional </a:t>
          </a:r>
          <a:r>
            <a:rPr lang="es-PE" sz="1600" dirty="0">
              <a:solidFill>
                <a:schemeClr val="bg1"/>
              </a:solidFill>
            </a:rPr>
            <a:t>de los estudiantes desde sus </a:t>
          </a:r>
          <a:r>
            <a:rPr lang="es-PE" sz="1600" b="1" dirty="0">
              <a:solidFill>
                <a:schemeClr val="bg1"/>
              </a:solidFill>
            </a:rPr>
            <a:t>cosmovisiones</a:t>
          </a:r>
          <a:r>
            <a:rPr lang="es-PE" sz="1600" dirty="0">
              <a:solidFill>
                <a:schemeClr val="bg1"/>
              </a:solidFill>
            </a:rPr>
            <a:t>.</a:t>
          </a:r>
          <a:endParaRPr lang="es-PE" sz="1600" b="0" dirty="0">
            <a:solidFill>
              <a:schemeClr val="bg1"/>
            </a:solidFill>
          </a:endParaRPr>
        </a:p>
      </dgm:t>
    </dgm:pt>
    <dgm:pt modelId="{2AC76798-BDA4-4FC7-B85D-D5B62BF0A506}" type="parTrans" cxnId="{F8675841-81BD-4E9A-A700-7A4A11262518}">
      <dgm:prSet/>
      <dgm:spPr/>
      <dgm:t>
        <a:bodyPr/>
        <a:lstStyle/>
        <a:p>
          <a:endParaRPr lang="es-PE"/>
        </a:p>
      </dgm:t>
    </dgm:pt>
    <dgm:pt modelId="{AE65D961-C05D-405C-90C4-A326140E6B1E}" type="sibTrans" cxnId="{F8675841-81BD-4E9A-A700-7A4A11262518}">
      <dgm:prSet/>
      <dgm:spPr/>
      <dgm:t>
        <a:bodyPr/>
        <a:lstStyle/>
        <a:p>
          <a:endParaRPr lang="es-PE"/>
        </a:p>
      </dgm:t>
    </dgm:pt>
    <dgm:pt modelId="{2A867CC8-EB0E-438F-87C2-E8100D8E2D1F}">
      <dgm:prSet phldrT="[Texto]" custT="1"/>
      <dgm:spPr>
        <a:solidFill>
          <a:schemeClr val="tx1">
            <a:lumMod val="65000"/>
            <a:lumOff val="35000"/>
          </a:schemeClr>
        </a:solidFill>
        <a:ln w="3175">
          <a:solidFill>
            <a:srgbClr val="7CBA52"/>
          </a:solidFill>
        </a:ln>
      </dgm:spPr>
      <dgm:t>
        <a:bodyPr/>
        <a:lstStyle/>
        <a:p>
          <a:pPr>
            <a:buFont typeface="+mj-lt"/>
            <a:buAutoNum type="arabicPeriod"/>
          </a:pPr>
          <a:r>
            <a:rPr lang="es-PE" sz="1600" dirty="0">
              <a:solidFill>
                <a:schemeClr val="bg1"/>
              </a:solidFill>
            </a:rPr>
            <a:t>Coordina con el especialista de educación superior para el cierre de </a:t>
          </a:r>
          <a:r>
            <a:rPr lang="es-PE" sz="1600" b="1" dirty="0">
              <a:solidFill>
                <a:schemeClr val="bg1"/>
              </a:solidFill>
            </a:rPr>
            <a:t>brecha docente EIB </a:t>
          </a:r>
          <a:r>
            <a:rPr lang="es-PE" sz="1600" dirty="0">
              <a:solidFill>
                <a:schemeClr val="bg1"/>
              </a:solidFill>
            </a:rPr>
            <a:t>(perfil de egreso de la carrera docente EIB).</a:t>
          </a:r>
          <a:r>
            <a:rPr lang="es-PE" sz="1600" b="0" dirty="0">
              <a:solidFill>
                <a:schemeClr val="bg1"/>
              </a:solidFill>
            </a:rPr>
            <a:t> </a:t>
          </a:r>
        </a:p>
      </dgm:t>
    </dgm:pt>
    <dgm:pt modelId="{2E2F94A5-335E-4EFF-ADE0-02E6DEB8857B}" type="parTrans" cxnId="{159C4B54-B342-425F-8D1B-2B94E92F7D50}">
      <dgm:prSet/>
      <dgm:spPr/>
      <dgm:t>
        <a:bodyPr/>
        <a:lstStyle/>
        <a:p>
          <a:endParaRPr lang="es-PE"/>
        </a:p>
      </dgm:t>
    </dgm:pt>
    <dgm:pt modelId="{8D3D7FF0-C667-4A9C-A480-CC9D7B8E30C2}" type="sibTrans" cxnId="{159C4B54-B342-425F-8D1B-2B94E92F7D50}">
      <dgm:prSet/>
      <dgm:spPr/>
      <dgm:t>
        <a:bodyPr/>
        <a:lstStyle/>
        <a:p>
          <a:endParaRPr lang="es-PE"/>
        </a:p>
      </dgm:t>
    </dgm:pt>
    <dgm:pt modelId="{FEE32B81-DCBA-4FB9-B5AD-1A0BEE1E7996}" type="pres">
      <dgm:prSet presAssocID="{DDC40F6A-60F6-4723-83F6-95DC9B642C2D}" presName="Name0" presStyleCnt="0">
        <dgm:presLayoutVars>
          <dgm:dir/>
          <dgm:resizeHandles val="exact"/>
        </dgm:presLayoutVars>
      </dgm:prSet>
      <dgm:spPr/>
    </dgm:pt>
    <dgm:pt modelId="{883E9169-8B65-4940-87B5-2FE3F9A2948F}" type="pres">
      <dgm:prSet presAssocID="{DDC40F6A-60F6-4723-83F6-95DC9B642C2D}" presName="cycle" presStyleCnt="0"/>
      <dgm:spPr/>
    </dgm:pt>
    <dgm:pt modelId="{B5938017-F5E4-4008-8727-F3AACA4A8EBA}" type="pres">
      <dgm:prSet presAssocID="{E15DF217-CBFA-45EE-963B-D2F5273642DC}" presName="nodeFirstNode" presStyleLbl="node1" presStyleIdx="0" presStyleCnt="9" custScaleX="206832" custScaleY="86713" custRadScaleRad="96457" custRadScaleInc="-5645">
        <dgm:presLayoutVars>
          <dgm:bulletEnabled val="1"/>
        </dgm:presLayoutVars>
      </dgm:prSet>
      <dgm:spPr/>
    </dgm:pt>
    <dgm:pt modelId="{D16DB214-7193-474B-8365-3E8FAAC6CDEC}" type="pres">
      <dgm:prSet presAssocID="{2682472D-7906-46C6-B2D7-E84B911AFFF5}" presName="sibTransFirstNode" presStyleLbl="bgShp" presStyleIdx="0" presStyleCnt="1"/>
      <dgm:spPr/>
    </dgm:pt>
    <dgm:pt modelId="{E71CE3EA-A0CF-4B04-8D1D-0C6F46637F5C}" type="pres">
      <dgm:prSet presAssocID="{9F569671-8F0E-4F3A-85D1-3611618B7623}" presName="nodeFollowingNodes" presStyleLbl="node1" presStyleIdx="1" presStyleCnt="9" custScaleX="207971" custScaleY="118765" custRadScaleRad="121394" custRadScaleInc="56040">
        <dgm:presLayoutVars>
          <dgm:bulletEnabled val="1"/>
        </dgm:presLayoutVars>
      </dgm:prSet>
      <dgm:spPr/>
    </dgm:pt>
    <dgm:pt modelId="{AC9DB90E-58A6-4043-9582-73AF3B4455EA}" type="pres">
      <dgm:prSet presAssocID="{08A1B120-4C97-4FD9-BA10-776FBAC0806D}" presName="nodeFollowingNodes" presStyleLbl="node1" presStyleIdx="2" presStyleCnt="9" custScaleX="208523" custScaleY="142378" custRadScaleRad="127603" custRadScaleInc="14731">
        <dgm:presLayoutVars>
          <dgm:bulletEnabled val="1"/>
        </dgm:presLayoutVars>
      </dgm:prSet>
      <dgm:spPr/>
    </dgm:pt>
    <dgm:pt modelId="{4F80316E-02CB-4F4B-A32A-300876B16F9A}" type="pres">
      <dgm:prSet presAssocID="{30D35EC6-10D4-4550-9C1F-5DF0E051FABC}" presName="nodeFollowingNodes" presStyleLbl="node1" presStyleIdx="3" presStyleCnt="9" custScaleX="183090" custScaleY="116650" custRadScaleRad="119003" custRadScaleInc="-27332">
        <dgm:presLayoutVars>
          <dgm:bulletEnabled val="1"/>
        </dgm:presLayoutVars>
      </dgm:prSet>
      <dgm:spPr/>
    </dgm:pt>
    <dgm:pt modelId="{3D32BAA8-BBAA-4DA1-AEC5-5129A79D9412}" type="pres">
      <dgm:prSet presAssocID="{66E87AF5-D90A-4135-A37A-A696D0C76EDC}" presName="nodeFollowingNodes" presStyleLbl="node1" presStyleIdx="4" presStyleCnt="9" custScaleX="214833" custScaleY="113901" custRadScaleRad="124539" custRadScaleInc="-64676">
        <dgm:presLayoutVars>
          <dgm:bulletEnabled val="1"/>
        </dgm:presLayoutVars>
      </dgm:prSet>
      <dgm:spPr/>
    </dgm:pt>
    <dgm:pt modelId="{CDCC6773-4D3C-4EFC-BA2F-EE7BF2942978}" type="pres">
      <dgm:prSet presAssocID="{2E32BE97-E7F4-4B6F-8762-A6706886F9A9}" presName="nodeFollowingNodes" presStyleLbl="node1" presStyleIdx="5" presStyleCnt="9" custScaleX="208170" custScaleY="119381" custRadScaleRad="107485" custRadScaleInc="35511">
        <dgm:presLayoutVars>
          <dgm:bulletEnabled val="1"/>
        </dgm:presLayoutVars>
      </dgm:prSet>
      <dgm:spPr/>
    </dgm:pt>
    <dgm:pt modelId="{F3ED2B10-4B8C-4B9C-83A3-0541B6B57B26}" type="pres">
      <dgm:prSet presAssocID="{618619F6-1151-4198-B79E-C06123423FD9}" presName="nodeFollowingNodes" presStyleLbl="node1" presStyleIdx="6" presStyleCnt="9" custScaleX="190910" custScaleY="118119" custRadScaleRad="125596" custRadScaleInc="29147">
        <dgm:presLayoutVars>
          <dgm:bulletEnabled val="1"/>
        </dgm:presLayoutVars>
      </dgm:prSet>
      <dgm:spPr/>
    </dgm:pt>
    <dgm:pt modelId="{C2800CB0-B14C-412F-B145-1DE1328FE29B}" type="pres">
      <dgm:prSet presAssocID="{392CEC4C-EED9-4CFF-8C64-BE431C0931A3}" presName="nodeFollowingNodes" presStyleLbl="node1" presStyleIdx="7" presStyleCnt="9" custScaleX="199748" custScaleY="133183" custRadScaleRad="128210" custRadScaleInc="-16351">
        <dgm:presLayoutVars>
          <dgm:bulletEnabled val="1"/>
        </dgm:presLayoutVars>
      </dgm:prSet>
      <dgm:spPr/>
    </dgm:pt>
    <dgm:pt modelId="{E446E6F7-2138-42F5-99F1-A5AF0D3D0A21}" type="pres">
      <dgm:prSet presAssocID="{2A867CC8-EB0E-438F-87C2-E8100D8E2D1F}" presName="nodeFollowingNodes" presStyleLbl="node1" presStyleIdx="8" presStyleCnt="9" custScaleX="210806" custScaleY="119835" custRadScaleRad="128433" custRadScaleInc="-61410">
        <dgm:presLayoutVars>
          <dgm:bulletEnabled val="1"/>
        </dgm:presLayoutVars>
      </dgm:prSet>
      <dgm:spPr/>
    </dgm:pt>
  </dgm:ptLst>
  <dgm:cxnLst>
    <dgm:cxn modelId="{9AC64512-4AEE-47D3-A732-1E7013883320}" srcId="{DDC40F6A-60F6-4723-83F6-95DC9B642C2D}" destId="{66E87AF5-D90A-4135-A37A-A696D0C76EDC}" srcOrd="4" destOrd="0" parTransId="{0BFE3EB3-C2CC-48A0-8868-4BE66B9E9930}" sibTransId="{34A4E3CF-D32D-4486-B635-2E917DECDEB7}"/>
    <dgm:cxn modelId="{D30C7B2D-7DE1-440C-94F1-BFA7514BF8DB}" type="presOf" srcId="{30D35EC6-10D4-4550-9C1F-5DF0E051FABC}" destId="{4F80316E-02CB-4F4B-A32A-300876B16F9A}" srcOrd="0" destOrd="0" presId="urn:microsoft.com/office/officeart/2005/8/layout/cycle3"/>
    <dgm:cxn modelId="{BEA48538-F273-4B53-BA65-2B02D7ADECF4}" type="presOf" srcId="{392CEC4C-EED9-4CFF-8C64-BE431C0931A3}" destId="{C2800CB0-B14C-412F-B145-1DE1328FE29B}" srcOrd="0" destOrd="0" presId="urn:microsoft.com/office/officeart/2005/8/layout/cycle3"/>
    <dgm:cxn modelId="{F8675841-81BD-4E9A-A700-7A4A11262518}" srcId="{DDC40F6A-60F6-4723-83F6-95DC9B642C2D}" destId="{392CEC4C-EED9-4CFF-8C64-BE431C0931A3}" srcOrd="7" destOrd="0" parTransId="{2AC76798-BDA4-4FC7-B85D-D5B62BF0A506}" sibTransId="{AE65D961-C05D-405C-90C4-A326140E6B1E}"/>
    <dgm:cxn modelId="{5E9EFF42-DCE9-4152-A2F7-0E5560AC04CD}" srcId="{DDC40F6A-60F6-4723-83F6-95DC9B642C2D}" destId="{2E32BE97-E7F4-4B6F-8762-A6706886F9A9}" srcOrd="5" destOrd="0" parTransId="{93A58904-CD96-4B6F-8211-0DA3AA20CC18}" sibTransId="{0EC93230-460D-49C5-8791-CF91B11969AB}"/>
    <dgm:cxn modelId="{39C99165-72FE-4EC3-9B93-09D5929EFF9C}" type="presOf" srcId="{2682472D-7906-46C6-B2D7-E84B911AFFF5}" destId="{D16DB214-7193-474B-8365-3E8FAAC6CDEC}" srcOrd="0" destOrd="0" presId="urn:microsoft.com/office/officeart/2005/8/layout/cycle3"/>
    <dgm:cxn modelId="{18107450-CD03-4F54-911A-907744C1DB48}" type="presOf" srcId="{DDC40F6A-60F6-4723-83F6-95DC9B642C2D}" destId="{FEE32B81-DCBA-4FB9-B5AD-1A0BEE1E7996}" srcOrd="0" destOrd="0" presId="urn:microsoft.com/office/officeart/2005/8/layout/cycle3"/>
    <dgm:cxn modelId="{159C4B54-B342-425F-8D1B-2B94E92F7D50}" srcId="{DDC40F6A-60F6-4723-83F6-95DC9B642C2D}" destId="{2A867CC8-EB0E-438F-87C2-E8100D8E2D1F}" srcOrd="8" destOrd="0" parTransId="{2E2F94A5-335E-4EFF-ADE0-02E6DEB8857B}" sibTransId="{8D3D7FF0-C667-4A9C-A480-CC9D7B8E30C2}"/>
    <dgm:cxn modelId="{E845D778-B2EA-450B-957C-D5B5D95F8242}" type="presOf" srcId="{66E87AF5-D90A-4135-A37A-A696D0C76EDC}" destId="{3D32BAA8-BBAA-4DA1-AEC5-5129A79D9412}" srcOrd="0" destOrd="0" presId="urn:microsoft.com/office/officeart/2005/8/layout/cycle3"/>
    <dgm:cxn modelId="{3BE70279-BD02-4379-89BE-B166B28E5B38}" type="presOf" srcId="{2E32BE97-E7F4-4B6F-8762-A6706886F9A9}" destId="{CDCC6773-4D3C-4EFC-BA2F-EE7BF2942978}" srcOrd="0" destOrd="0" presId="urn:microsoft.com/office/officeart/2005/8/layout/cycle3"/>
    <dgm:cxn modelId="{61678059-7032-4F32-B63D-E174692AB086}" srcId="{DDC40F6A-60F6-4723-83F6-95DC9B642C2D}" destId="{08A1B120-4C97-4FD9-BA10-776FBAC0806D}" srcOrd="2" destOrd="0" parTransId="{BD160302-20F9-4FF8-BF2A-11FCF165A0E6}" sibTransId="{7EFA072F-C94C-489D-B6EE-9CD1DC540B25}"/>
    <dgm:cxn modelId="{3634B47D-5E03-4927-B331-9F9C780B76B3}" type="presOf" srcId="{618619F6-1151-4198-B79E-C06123423FD9}" destId="{F3ED2B10-4B8C-4B9C-83A3-0541B6B57B26}" srcOrd="0" destOrd="0" presId="urn:microsoft.com/office/officeart/2005/8/layout/cycle3"/>
    <dgm:cxn modelId="{64F08F8E-F853-4F29-8C28-81E11B1F34BA}" srcId="{DDC40F6A-60F6-4723-83F6-95DC9B642C2D}" destId="{618619F6-1151-4198-B79E-C06123423FD9}" srcOrd="6" destOrd="0" parTransId="{105F6133-8A6B-4533-A3C1-CAF10BC5EB7D}" sibTransId="{B567EA97-EFCB-4A2D-8AF2-B0DEE5C441A4}"/>
    <dgm:cxn modelId="{4591BF90-BE1B-470E-A76F-4D61725982AE}" srcId="{DDC40F6A-60F6-4723-83F6-95DC9B642C2D}" destId="{9F569671-8F0E-4F3A-85D1-3611618B7623}" srcOrd="1" destOrd="0" parTransId="{9A914709-5C4F-4914-84E6-EBCABE32B4DB}" sibTransId="{8EFA376D-F8DD-4717-AD16-BEC478B54F40}"/>
    <dgm:cxn modelId="{9D7B75A4-DAFD-4C99-8A5F-CB7B5ECCE360}" srcId="{DDC40F6A-60F6-4723-83F6-95DC9B642C2D}" destId="{30D35EC6-10D4-4550-9C1F-5DF0E051FABC}" srcOrd="3" destOrd="0" parTransId="{A40DEF8E-946A-4628-9A2F-4D74ED965B15}" sibTransId="{3CD26725-B10B-40DA-93D3-E4620F9BCB2E}"/>
    <dgm:cxn modelId="{581927C2-BDD6-412D-A115-04D6981ED550}" srcId="{DDC40F6A-60F6-4723-83F6-95DC9B642C2D}" destId="{E15DF217-CBFA-45EE-963B-D2F5273642DC}" srcOrd="0" destOrd="0" parTransId="{BF5F809B-7084-4159-B52F-2CB28EF2F586}" sibTransId="{2682472D-7906-46C6-B2D7-E84B911AFFF5}"/>
    <dgm:cxn modelId="{68D6BAC3-C3B4-447C-B1DF-7C93441C6474}" type="presOf" srcId="{9F569671-8F0E-4F3A-85D1-3611618B7623}" destId="{E71CE3EA-A0CF-4B04-8D1D-0C6F46637F5C}" srcOrd="0" destOrd="0" presId="urn:microsoft.com/office/officeart/2005/8/layout/cycle3"/>
    <dgm:cxn modelId="{297758CE-967D-4BAD-96B2-C2B0787723B1}" type="presOf" srcId="{08A1B120-4C97-4FD9-BA10-776FBAC0806D}" destId="{AC9DB90E-58A6-4043-9582-73AF3B4455EA}" srcOrd="0" destOrd="0" presId="urn:microsoft.com/office/officeart/2005/8/layout/cycle3"/>
    <dgm:cxn modelId="{CA6E7EDF-178A-41D2-9B3F-D879A89894D8}" type="presOf" srcId="{E15DF217-CBFA-45EE-963B-D2F5273642DC}" destId="{B5938017-F5E4-4008-8727-F3AACA4A8EBA}" srcOrd="0" destOrd="0" presId="urn:microsoft.com/office/officeart/2005/8/layout/cycle3"/>
    <dgm:cxn modelId="{6F25D0EA-6310-404D-9A05-9791F0A3D61F}" type="presOf" srcId="{2A867CC8-EB0E-438F-87C2-E8100D8E2D1F}" destId="{E446E6F7-2138-42F5-99F1-A5AF0D3D0A21}" srcOrd="0" destOrd="0" presId="urn:microsoft.com/office/officeart/2005/8/layout/cycle3"/>
    <dgm:cxn modelId="{C624FF0F-E457-4507-A5A0-97F9CDB52930}" type="presParOf" srcId="{FEE32B81-DCBA-4FB9-B5AD-1A0BEE1E7996}" destId="{883E9169-8B65-4940-87B5-2FE3F9A2948F}" srcOrd="0" destOrd="0" presId="urn:microsoft.com/office/officeart/2005/8/layout/cycle3"/>
    <dgm:cxn modelId="{813CBF39-4EBE-47CA-BA09-C25CB28A6E5C}" type="presParOf" srcId="{883E9169-8B65-4940-87B5-2FE3F9A2948F}" destId="{B5938017-F5E4-4008-8727-F3AACA4A8EBA}" srcOrd="0" destOrd="0" presId="urn:microsoft.com/office/officeart/2005/8/layout/cycle3"/>
    <dgm:cxn modelId="{3DA3AFD7-8965-4F28-ADBB-8F56CDD7DAE1}" type="presParOf" srcId="{883E9169-8B65-4940-87B5-2FE3F9A2948F}" destId="{D16DB214-7193-474B-8365-3E8FAAC6CDEC}" srcOrd="1" destOrd="0" presId="urn:microsoft.com/office/officeart/2005/8/layout/cycle3"/>
    <dgm:cxn modelId="{D529A854-891D-4616-B3E7-3408C79B3431}" type="presParOf" srcId="{883E9169-8B65-4940-87B5-2FE3F9A2948F}" destId="{E71CE3EA-A0CF-4B04-8D1D-0C6F46637F5C}" srcOrd="2" destOrd="0" presId="urn:microsoft.com/office/officeart/2005/8/layout/cycle3"/>
    <dgm:cxn modelId="{FAAC89BF-8C72-43E7-9B6C-86A38B5BE70C}" type="presParOf" srcId="{883E9169-8B65-4940-87B5-2FE3F9A2948F}" destId="{AC9DB90E-58A6-4043-9582-73AF3B4455EA}" srcOrd="3" destOrd="0" presId="urn:microsoft.com/office/officeart/2005/8/layout/cycle3"/>
    <dgm:cxn modelId="{1E77E50F-232B-4DD4-86D3-2981AE4A58E0}" type="presParOf" srcId="{883E9169-8B65-4940-87B5-2FE3F9A2948F}" destId="{4F80316E-02CB-4F4B-A32A-300876B16F9A}" srcOrd="4" destOrd="0" presId="urn:microsoft.com/office/officeart/2005/8/layout/cycle3"/>
    <dgm:cxn modelId="{392D2325-22D4-45F8-909F-0B4E25BC9895}" type="presParOf" srcId="{883E9169-8B65-4940-87B5-2FE3F9A2948F}" destId="{3D32BAA8-BBAA-4DA1-AEC5-5129A79D9412}" srcOrd="5" destOrd="0" presId="urn:microsoft.com/office/officeart/2005/8/layout/cycle3"/>
    <dgm:cxn modelId="{B5D71704-8D77-4D38-8CAB-0D36D771E9F5}" type="presParOf" srcId="{883E9169-8B65-4940-87B5-2FE3F9A2948F}" destId="{CDCC6773-4D3C-4EFC-BA2F-EE7BF2942978}" srcOrd="6" destOrd="0" presId="urn:microsoft.com/office/officeart/2005/8/layout/cycle3"/>
    <dgm:cxn modelId="{B761D06B-0E1F-4C65-93F2-CE514CB4A0C5}" type="presParOf" srcId="{883E9169-8B65-4940-87B5-2FE3F9A2948F}" destId="{F3ED2B10-4B8C-4B9C-83A3-0541B6B57B26}" srcOrd="7" destOrd="0" presId="urn:microsoft.com/office/officeart/2005/8/layout/cycle3"/>
    <dgm:cxn modelId="{4929C76D-8C1A-48A1-9F53-2BCCA9B7716E}" type="presParOf" srcId="{883E9169-8B65-4940-87B5-2FE3F9A2948F}" destId="{C2800CB0-B14C-412F-B145-1DE1328FE29B}" srcOrd="8" destOrd="0" presId="urn:microsoft.com/office/officeart/2005/8/layout/cycle3"/>
    <dgm:cxn modelId="{ED0F8A51-FD45-4977-B446-427E4472BB41}" type="presParOf" srcId="{883E9169-8B65-4940-87B5-2FE3F9A2948F}" destId="{E446E6F7-2138-42F5-99F1-A5AF0D3D0A21}" srcOrd="9" destOrd="0" presId="urn:microsoft.com/office/officeart/2005/8/layout/cycle3"/>
  </dgm:cxnLst>
  <dgm:bg>
    <a:noFill/>
  </dgm:bg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DDC40F6A-60F6-4723-83F6-95DC9B642C2D}" type="doc">
      <dgm:prSet loTypeId="urn:microsoft.com/office/officeart/2005/8/layout/cycle3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PE"/>
        </a:p>
      </dgm:t>
    </dgm:pt>
    <dgm:pt modelId="{E15DF217-CBFA-45EE-963B-D2F5273642DC}">
      <dgm:prSet phldrT="[Texto]" custT="1"/>
      <dgm:spPr>
        <a:solidFill>
          <a:srgbClr val="240377"/>
        </a:solidFill>
        <a:ln w="3175">
          <a:solidFill>
            <a:srgbClr val="6C45F9"/>
          </a:solidFill>
        </a:ln>
      </dgm:spPr>
      <dgm:t>
        <a:bodyPr/>
        <a:lstStyle/>
        <a:p>
          <a:r>
            <a:rPr lang="es-PE" sz="1600" b="1" dirty="0">
              <a:solidFill>
                <a:schemeClr val="bg1"/>
              </a:solidFill>
              <a:latin typeface="+mj-lt"/>
            </a:rPr>
            <a:t>Genera</a:t>
          </a:r>
          <a:r>
            <a:rPr lang="es-PE" sz="1600" b="0" dirty="0">
              <a:solidFill>
                <a:schemeClr val="bg1"/>
              </a:solidFill>
              <a:latin typeface="+mj-lt"/>
            </a:rPr>
            <a:t> </a:t>
          </a:r>
          <a:r>
            <a:rPr lang="es-PE" sz="1600" b="1" dirty="0">
              <a:solidFill>
                <a:schemeClr val="bg1"/>
              </a:solidFill>
              <a:latin typeface="+mj-lt"/>
            </a:rPr>
            <a:t>condiciones</a:t>
          </a:r>
          <a:r>
            <a:rPr lang="es-PE" sz="1600" b="0" dirty="0">
              <a:solidFill>
                <a:schemeClr val="bg1"/>
              </a:solidFill>
              <a:latin typeface="+mj-lt"/>
            </a:rPr>
            <a:t> </a:t>
          </a:r>
          <a:r>
            <a:rPr lang="es-PE" sz="1600" b="1" dirty="0">
              <a:solidFill>
                <a:schemeClr val="bg1"/>
              </a:solidFill>
              <a:latin typeface="+mj-lt"/>
            </a:rPr>
            <a:t>técnico pedagógicos y de gestión </a:t>
          </a:r>
          <a:r>
            <a:rPr lang="es-PE" sz="1600" b="0" dirty="0">
              <a:solidFill>
                <a:schemeClr val="bg1"/>
              </a:solidFill>
              <a:latin typeface="+mj-lt"/>
            </a:rPr>
            <a:t>para la implementación del </a:t>
          </a:r>
          <a:r>
            <a:rPr lang="es-PE" sz="1600" b="1" dirty="0">
              <a:solidFill>
                <a:schemeClr val="bg1"/>
              </a:solidFill>
              <a:latin typeface="+mj-lt"/>
            </a:rPr>
            <a:t>MSEIB</a:t>
          </a:r>
          <a:r>
            <a:rPr lang="es-PE" sz="1600" b="0" dirty="0">
              <a:solidFill>
                <a:schemeClr val="bg1"/>
              </a:solidFill>
              <a:latin typeface="+mj-lt"/>
            </a:rPr>
            <a:t>.</a:t>
          </a:r>
        </a:p>
      </dgm:t>
    </dgm:pt>
    <dgm:pt modelId="{BF5F809B-7084-4159-B52F-2CB28EF2F586}" type="parTrans" cxnId="{581927C2-BDD6-412D-A115-04D6981ED550}">
      <dgm:prSet/>
      <dgm:spPr/>
      <dgm:t>
        <a:bodyPr/>
        <a:lstStyle/>
        <a:p>
          <a:endParaRPr lang="es-PE"/>
        </a:p>
      </dgm:t>
    </dgm:pt>
    <dgm:pt modelId="{2682472D-7906-46C6-B2D7-E84B911AFFF5}" type="sibTrans" cxnId="{581927C2-BDD6-412D-A115-04D6981ED550}">
      <dgm:prSet/>
      <dgm:spPr/>
      <dgm:t>
        <a:bodyPr/>
        <a:lstStyle/>
        <a:p>
          <a:endParaRPr lang="es-PE"/>
        </a:p>
      </dgm:t>
    </dgm:pt>
    <dgm:pt modelId="{9F569671-8F0E-4F3A-85D1-3611618B7623}">
      <dgm:prSet phldrT="[Texto]" custT="1"/>
      <dgm:spPr>
        <a:solidFill>
          <a:srgbClr val="2507A5"/>
        </a:solidFill>
        <a:ln w="3175">
          <a:solidFill>
            <a:srgbClr val="6C45F9"/>
          </a:solidFill>
        </a:ln>
      </dgm:spPr>
      <dgm:t>
        <a:bodyPr/>
        <a:lstStyle/>
        <a:p>
          <a:pPr>
            <a:buFont typeface="+mj-lt"/>
            <a:buAutoNum type="arabicPeriod"/>
          </a:pPr>
          <a:r>
            <a:rPr lang="es-PE" sz="1600" b="0" dirty="0">
              <a:solidFill>
                <a:schemeClr val="bg1"/>
              </a:solidFill>
              <a:latin typeface="+mj-lt"/>
            </a:rPr>
            <a:t>Fortalece </a:t>
          </a:r>
          <a:r>
            <a:rPr lang="es-PE" sz="1600" b="1" dirty="0">
              <a:solidFill>
                <a:schemeClr val="bg1"/>
              </a:solidFill>
              <a:latin typeface="+mj-lt"/>
            </a:rPr>
            <a:t>capacidades  pedagógicas y de gestión </a:t>
          </a:r>
          <a:r>
            <a:rPr lang="es-PE" sz="1600" b="0" dirty="0">
              <a:solidFill>
                <a:schemeClr val="bg1"/>
              </a:solidFill>
              <a:latin typeface="+mj-lt"/>
            </a:rPr>
            <a:t>a directores y docentes en el </a:t>
          </a:r>
          <a:r>
            <a:rPr lang="es-PE" sz="1600" b="1" dirty="0">
              <a:solidFill>
                <a:schemeClr val="bg1"/>
              </a:solidFill>
              <a:latin typeface="+mj-lt"/>
            </a:rPr>
            <a:t>tratamiento  curricular e </a:t>
          </a:r>
          <a:r>
            <a:rPr lang="es-PE" sz="1600" b="1" dirty="0" err="1">
              <a:solidFill>
                <a:schemeClr val="bg1"/>
              </a:solidFill>
              <a:latin typeface="+mj-lt"/>
            </a:rPr>
            <a:t>interculturalización</a:t>
          </a:r>
          <a:r>
            <a:rPr lang="es-PE" sz="1600" b="1" dirty="0">
              <a:solidFill>
                <a:schemeClr val="bg1"/>
              </a:solidFill>
              <a:latin typeface="+mj-lt"/>
            </a:rPr>
            <a:t> de la gestión.</a:t>
          </a:r>
          <a:endParaRPr lang="es-PE" sz="1600" b="0" dirty="0">
            <a:solidFill>
              <a:schemeClr val="bg1"/>
            </a:solidFill>
            <a:latin typeface="+mj-lt"/>
          </a:endParaRPr>
        </a:p>
      </dgm:t>
    </dgm:pt>
    <dgm:pt modelId="{9A914709-5C4F-4914-84E6-EBCABE32B4DB}" type="parTrans" cxnId="{4591BF90-BE1B-470E-A76F-4D61725982AE}">
      <dgm:prSet/>
      <dgm:spPr/>
      <dgm:t>
        <a:bodyPr/>
        <a:lstStyle/>
        <a:p>
          <a:endParaRPr lang="es-PE"/>
        </a:p>
      </dgm:t>
    </dgm:pt>
    <dgm:pt modelId="{8EFA376D-F8DD-4717-AD16-BEC478B54F40}" type="sibTrans" cxnId="{4591BF90-BE1B-470E-A76F-4D61725982AE}">
      <dgm:prSet/>
      <dgm:spPr/>
      <dgm:t>
        <a:bodyPr/>
        <a:lstStyle/>
        <a:p>
          <a:endParaRPr lang="es-PE"/>
        </a:p>
      </dgm:t>
    </dgm:pt>
    <dgm:pt modelId="{30D35EC6-10D4-4550-9C1F-5DF0E051FABC}">
      <dgm:prSet phldrT="[Texto]" custT="1"/>
      <dgm:spPr>
        <a:solidFill>
          <a:schemeClr val="accent5">
            <a:lumMod val="60000"/>
            <a:lumOff val="40000"/>
          </a:schemeClr>
        </a:solidFill>
        <a:ln w="3175">
          <a:solidFill>
            <a:srgbClr val="6C45F9"/>
          </a:solidFill>
        </a:ln>
      </dgm:spPr>
      <dgm:t>
        <a:bodyPr/>
        <a:lstStyle/>
        <a:p>
          <a:pPr>
            <a:buFont typeface="+mj-lt"/>
            <a:buAutoNum type="arabicPeriod"/>
          </a:pPr>
          <a:r>
            <a:rPr lang="es-PE" sz="1600" b="0" dirty="0">
              <a:solidFill>
                <a:schemeClr val="tx1"/>
              </a:solidFill>
              <a:latin typeface="+mj-lt"/>
            </a:rPr>
            <a:t>Contextualiza los </a:t>
          </a:r>
          <a:r>
            <a:rPr lang="es-PE" sz="1600" b="1" dirty="0">
              <a:solidFill>
                <a:schemeClr val="tx1"/>
              </a:solidFill>
              <a:latin typeface="+mj-lt"/>
            </a:rPr>
            <a:t>lineamientos pedagógicos y de gestión, </a:t>
          </a:r>
          <a:r>
            <a:rPr lang="es-PE" sz="1600" b="0" dirty="0">
              <a:solidFill>
                <a:schemeClr val="tx1"/>
              </a:solidFill>
              <a:latin typeface="+mj-lt"/>
            </a:rPr>
            <a:t>haciéndola pertinente a las </a:t>
          </a:r>
          <a:r>
            <a:rPr lang="es-PE" sz="1600" b="1" dirty="0">
              <a:solidFill>
                <a:schemeClr val="tx1"/>
              </a:solidFill>
              <a:latin typeface="+mj-lt"/>
            </a:rPr>
            <a:t>necesidades socioculturales y lingüísticas del territorio</a:t>
          </a:r>
          <a:r>
            <a:rPr lang="es-PE" sz="1600" b="0" dirty="0">
              <a:solidFill>
                <a:schemeClr val="tx1"/>
              </a:solidFill>
              <a:latin typeface="+mj-lt"/>
            </a:rPr>
            <a:t>.</a:t>
          </a:r>
        </a:p>
      </dgm:t>
    </dgm:pt>
    <dgm:pt modelId="{3CD26725-B10B-40DA-93D3-E4620F9BCB2E}" type="sibTrans" cxnId="{9D7B75A4-DAFD-4C99-8A5F-CB7B5ECCE360}">
      <dgm:prSet/>
      <dgm:spPr/>
      <dgm:t>
        <a:bodyPr/>
        <a:lstStyle/>
        <a:p>
          <a:endParaRPr lang="es-PE"/>
        </a:p>
      </dgm:t>
    </dgm:pt>
    <dgm:pt modelId="{A40DEF8E-946A-4628-9A2F-4D74ED965B15}" type="parTrans" cxnId="{9D7B75A4-DAFD-4C99-8A5F-CB7B5ECCE360}">
      <dgm:prSet/>
      <dgm:spPr/>
      <dgm:t>
        <a:bodyPr/>
        <a:lstStyle/>
        <a:p>
          <a:endParaRPr lang="es-PE"/>
        </a:p>
      </dgm:t>
    </dgm:pt>
    <dgm:pt modelId="{08A1B120-4C97-4FD9-BA10-776FBAC0806D}">
      <dgm:prSet phldrT="[Texto]" custT="1"/>
      <dgm:spPr>
        <a:solidFill>
          <a:schemeClr val="accent5">
            <a:lumMod val="75000"/>
          </a:schemeClr>
        </a:solidFill>
        <a:ln w="3175">
          <a:solidFill>
            <a:srgbClr val="6C45F9"/>
          </a:solidFill>
        </a:ln>
      </dgm:spPr>
      <dgm:t>
        <a:bodyPr/>
        <a:lstStyle/>
        <a:p>
          <a:pPr>
            <a:buFont typeface="+mj-lt"/>
            <a:buAutoNum type="arabicPeriod"/>
          </a:pPr>
          <a:r>
            <a:rPr lang="es-PE" sz="1600" b="0" dirty="0">
              <a:solidFill>
                <a:schemeClr val="bg1"/>
              </a:solidFill>
              <a:latin typeface="+mj-lt"/>
            </a:rPr>
            <a:t>Monitorea</a:t>
          </a:r>
          <a:r>
            <a:rPr lang="es-PE" sz="1600" b="1" dirty="0">
              <a:solidFill>
                <a:schemeClr val="bg1"/>
              </a:solidFill>
              <a:latin typeface="+mj-lt"/>
            </a:rPr>
            <a:t> la gestión de los aprendizajes, </a:t>
          </a:r>
          <a:r>
            <a:rPr lang="es-PE" sz="1600" b="0" dirty="0">
              <a:solidFill>
                <a:schemeClr val="bg1"/>
              </a:solidFill>
              <a:latin typeface="+mj-lt"/>
            </a:rPr>
            <a:t>cautelando su pertinencia a la </a:t>
          </a:r>
          <a:r>
            <a:rPr lang="es-PE" sz="1600" b="1" dirty="0">
              <a:solidFill>
                <a:schemeClr val="bg1"/>
              </a:solidFill>
              <a:latin typeface="+mj-lt"/>
            </a:rPr>
            <a:t>diversidad sociocultural y lingüística del contexto.</a:t>
          </a:r>
        </a:p>
      </dgm:t>
    </dgm:pt>
    <dgm:pt modelId="{7EFA072F-C94C-489D-B6EE-9CD1DC540B25}" type="sibTrans" cxnId="{61678059-7032-4F32-B63D-E174692AB086}">
      <dgm:prSet/>
      <dgm:spPr/>
      <dgm:t>
        <a:bodyPr/>
        <a:lstStyle/>
        <a:p>
          <a:endParaRPr lang="es-PE"/>
        </a:p>
      </dgm:t>
    </dgm:pt>
    <dgm:pt modelId="{BD160302-20F9-4FF8-BF2A-11FCF165A0E6}" type="parTrans" cxnId="{61678059-7032-4F32-B63D-E174692AB086}">
      <dgm:prSet/>
      <dgm:spPr/>
      <dgm:t>
        <a:bodyPr/>
        <a:lstStyle/>
        <a:p>
          <a:endParaRPr lang="es-PE"/>
        </a:p>
      </dgm:t>
    </dgm:pt>
    <dgm:pt modelId="{66E87AF5-D90A-4135-A37A-A696D0C76EDC}">
      <dgm:prSet phldrT="[Texto]" custT="1"/>
      <dgm:spPr>
        <a:solidFill>
          <a:schemeClr val="accent5">
            <a:lumMod val="20000"/>
            <a:lumOff val="80000"/>
          </a:schemeClr>
        </a:solidFill>
        <a:ln w="3175">
          <a:solidFill>
            <a:srgbClr val="6C45F9"/>
          </a:solidFill>
        </a:ln>
      </dgm:spPr>
      <dgm:t>
        <a:bodyPr/>
        <a:lstStyle/>
        <a:p>
          <a:pPr>
            <a:buFont typeface="+mj-lt"/>
            <a:buAutoNum type="arabicPeriod"/>
          </a:pPr>
          <a:r>
            <a:rPr lang="es-PE" sz="1600" b="1" dirty="0">
              <a:solidFill>
                <a:schemeClr val="tx1"/>
              </a:solidFill>
              <a:latin typeface="+mj-lt"/>
            </a:rPr>
            <a:t>Gestiona la implementación del MSEIB</a:t>
          </a:r>
          <a:r>
            <a:rPr lang="es-PE" sz="1600" b="0" dirty="0">
              <a:solidFill>
                <a:schemeClr val="tx1"/>
              </a:solidFill>
              <a:latin typeface="+mj-lt"/>
            </a:rPr>
            <a:t>, desde la </a:t>
          </a:r>
          <a:r>
            <a:rPr lang="es-PE" sz="1600" b="1" dirty="0">
              <a:solidFill>
                <a:schemeClr val="tx1"/>
              </a:solidFill>
              <a:latin typeface="+mj-lt"/>
            </a:rPr>
            <a:t>pedagogía intercultural</a:t>
          </a:r>
          <a:r>
            <a:rPr lang="es-PE" sz="1600" b="0" dirty="0">
              <a:solidFill>
                <a:schemeClr val="tx1"/>
              </a:solidFill>
              <a:latin typeface="+mj-lt"/>
            </a:rPr>
            <a:t>.</a:t>
          </a:r>
        </a:p>
      </dgm:t>
    </dgm:pt>
    <dgm:pt modelId="{0BFE3EB3-C2CC-48A0-8868-4BE66B9E9930}" type="parTrans" cxnId="{9AC64512-4AEE-47D3-A732-1E7013883320}">
      <dgm:prSet/>
      <dgm:spPr/>
      <dgm:t>
        <a:bodyPr/>
        <a:lstStyle/>
        <a:p>
          <a:endParaRPr lang="es-PE"/>
        </a:p>
      </dgm:t>
    </dgm:pt>
    <dgm:pt modelId="{34A4E3CF-D32D-4486-B635-2E917DECDEB7}" type="sibTrans" cxnId="{9AC64512-4AEE-47D3-A732-1E7013883320}">
      <dgm:prSet/>
      <dgm:spPr/>
      <dgm:t>
        <a:bodyPr/>
        <a:lstStyle/>
        <a:p>
          <a:endParaRPr lang="es-PE"/>
        </a:p>
      </dgm:t>
    </dgm:pt>
    <dgm:pt modelId="{2E32BE97-E7F4-4B6F-8762-A6706886F9A9}">
      <dgm:prSet phldrT="[Texto]" custT="1"/>
      <dgm:spPr>
        <a:solidFill>
          <a:schemeClr val="bg2">
            <a:lumMod val="90000"/>
          </a:schemeClr>
        </a:solidFill>
        <a:ln w="3175">
          <a:solidFill>
            <a:srgbClr val="6C45F9"/>
          </a:solidFill>
        </a:ln>
      </dgm:spPr>
      <dgm:t>
        <a:bodyPr/>
        <a:lstStyle/>
        <a:p>
          <a:pPr>
            <a:buFont typeface="+mj-lt"/>
            <a:buAutoNum type="arabicPeriod"/>
          </a:pPr>
          <a:r>
            <a:rPr lang="es-PE" sz="1600" b="0" dirty="0">
              <a:solidFill>
                <a:schemeClr val="tx1"/>
              </a:solidFill>
              <a:latin typeface="+mj-lt"/>
            </a:rPr>
            <a:t>Implementa </a:t>
          </a:r>
          <a:r>
            <a:rPr lang="es-PE" sz="1600" b="1" dirty="0">
              <a:solidFill>
                <a:schemeClr val="tx1"/>
              </a:solidFill>
              <a:latin typeface="+mj-lt"/>
            </a:rPr>
            <a:t>acciones formativas para la implementación del MSEIB </a:t>
          </a:r>
          <a:r>
            <a:rPr lang="es-PE" sz="1600" b="0" dirty="0">
              <a:solidFill>
                <a:schemeClr val="tx1"/>
              </a:solidFill>
              <a:latin typeface="+mj-lt"/>
            </a:rPr>
            <a:t>a la comunidad educativa de IIEE EIB. </a:t>
          </a:r>
        </a:p>
      </dgm:t>
    </dgm:pt>
    <dgm:pt modelId="{93A58904-CD96-4B6F-8211-0DA3AA20CC18}" type="parTrans" cxnId="{5E9EFF42-DCE9-4152-A2F7-0E5560AC04CD}">
      <dgm:prSet/>
      <dgm:spPr/>
      <dgm:t>
        <a:bodyPr/>
        <a:lstStyle/>
        <a:p>
          <a:endParaRPr lang="es-PE"/>
        </a:p>
      </dgm:t>
    </dgm:pt>
    <dgm:pt modelId="{0EC93230-460D-49C5-8791-CF91B11969AB}" type="sibTrans" cxnId="{5E9EFF42-DCE9-4152-A2F7-0E5560AC04CD}">
      <dgm:prSet/>
      <dgm:spPr/>
      <dgm:t>
        <a:bodyPr/>
        <a:lstStyle/>
        <a:p>
          <a:endParaRPr lang="es-PE"/>
        </a:p>
      </dgm:t>
    </dgm:pt>
    <dgm:pt modelId="{618619F6-1151-4198-B79E-C06123423FD9}">
      <dgm:prSet phldrT="[Texto]" custT="1"/>
      <dgm:spPr>
        <a:solidFill>
          <a:schemeClr val="bg2">
            <a:lumMod val="75000"/>
          </a:schemeClr>
        </a:solidFill>
        <a:ln w="3175">
          <a:solidFill>
            <a:srgbClr val="6C45F9"/>
          </a:solidFill>
        </a:ln>
      </dgm:spPr>
      <dgm:t>
        <a:bodyPr/>
        <a:lstStyle/>
        <a:p>
          <a:pPr>
            <a:buFont typeface="+mj-lt"/>
            <a:buAutoNum type="arabicPeriod"/>
          </a:pPr>
          <a:r>
            <a:rPr lang="es-PE" sz="1600" b="0" dirty="0">
              <a:solidFill>
                <a:schemeClr val="tx1"/>
              </a:solidFill>
              <a:latin typeface="+mj-lt"/>
            </a:rPr>
            <a:t>Diseña e implementa la </a:t>
          </a:r>
          <a:r>
            <a:rPr lang="es-PE" sz="1600" b="1" dirty="0">
              <a:solidFill>
                <a:schemeClr val="tx1"/>
              </a:solidFill>
              <a:latin typeface="+mj-lt"/>
            </a:rPr>
            <a:t>gestión participativa</a:t>
          </a:r>
          <a:r>
            <a:rPr lang="es-PE" sz="1600" b="0" dirty="0">
              <a:solidFill>
                <a:schemeClr val="tx1"/>
              </a:solidFill>
              <a:latin typeface="+mj-lt"/>
            </a:rPr>
            <a:t> en la implementación de la </a:t>
          </a:r>
          <a:r>
            <a:rPr lang="es-PE" sz="1600" b="1" dirty="0">
              <a:solidFill>
                <a:schemeClr val="tx1"/>
              </a:solidFill>
              <a:latin typeface="+mj-lt"/>
            </a:rPr>
            <a:t>política y MSEIB </a:t>
          </a:r>
          <a:r>
            <a:rPr lang="es-PE" sz="1600" b="0" dirty="0">
              <a:solidFill>
                <a:schemeClr val="tx1"/>
              </a:solidFill>
              <a:latin typeface="+mj-lt"/>
            </a:rPr>
            <a:t>(escuela – familia – comunidad).</a:t>
          </a:r>
        </a:p>
      </dgm:t>
    </dgm:pt>
    <dgm:pt modelId="{105F6133-8A6B-4533-A3C1-CAF10BC5EB7D}" type="parTrans" cxnId="{64F08F8E-F853-4F29-8C28-81E11B1F34BA}">
      <dgm:prSet/>
      <dgm:spPr/>
      <dgm:t>
        <a:bodyPr/>
        <a:lstStyle/>
        <a:p>
          <a:endParaRPr lang="es-PE"/>
        </a:p>
      </dgm:t>
    </dgm:pt>
    <dgm:pt modelId="{B567EA97-EFCB-4A2D-8AF2-B0DEE5C441A4}" type="sibTrans" cxnId="{64F08F8E-F853-4F29-8C28-81E11B1F34BA}">
      <dgm:prSet/>
      <dgm:spPr/>
      <dgm:t>
        <a:bodyPr/>
        <a:lstStyle/>
        <a:p>
          <a:endParaRPr lang="es-PE"/>
        </a:p>
      </dgm:t>
    </dgm:pt>
    <dgm:pt modelId="{392CEC4C-EED9-4CFF-8C64-BE431C0931A3}">
      <dgm:prSet phldrT="[Texto]" custT="1"/>
      <dgm:spPr>
        <a:solidFill>
          <a:schemeClr val="bg2">
            <a:lumMod val="50000"/>
          </a:schemeClr>
        </a:solidFill>
        <a:ln w="3175">
          <a:solidFill>
            <a:srgbClr val="6C45F9"/>
          </a:solidFill>
        </a:ln>
      </dgm:spPr>
      <dgm:t>
        <a:bodyPr/>
        <a:lstStyle/>
        <a:p>
          <a:pPr>
            <a:buFont typeface="+mj-lt"/>
            <a:buAutoNum type="arabicPeriod"/>
          </a:pPr>
          <a:r>
            <a:rPr lang="es-PE" sz="1600" b="0" dirty="0">
              <a:solidFill>
                <a:schemeClr val="bg1"/>
              </a:solidFill>
              <a:latin typeface="+mj-lt"/>
            </a:rPr>
            <a:t>Implementa estrategias de </a:t>
          </a:r>
          <a:r>
            <a:rPr lang="es-PE" sz="1600" b="1" dirty="0">
              <a:solidFill>
                <a:schemeClr val="bg1"/>
              </a:solidFill>
              <a:latin typeface="+mj-lt"/>
            </a:rPr>
            <a:t>protección, bienestar y desarrollo socio emocional</a:t>
          </a:r>
          <a:r>
            <a:rPr lang="es-PE" sz="1600" b="0" dirty="0">
              <a:solidFill>
                <a:schemeClr val="bg1"/>
              </a:solidFill>
              <a:latin typeface="+mj-lt"/>
            </a:rPr>
            <a:t> de los estudiantes, respetando su </a:t>
          </a:r>
          <a:r>
            <a:rPr lang="es-PE" sz="1600" b="1" dirty="0">
              <a:solidFill>
                <a:schemeClr val="bg1"/>
              </a:solidFill>
              <a:latin typeface="+mj-lt"/>
            </a:rPr>
            <a:t>cosmovisión.</a:t>
          </a:r>
          <a:endParaRPr lang="es-PE" sz="1600" b="0" dirty="0">
            <a:solidFill>
              <a:schemeClr val="bg1"/>
            </a:solidFill>
            <a:latin typeface="+mj-lt"/>
          </a:endParaRPr>
        </a:p>
      </dgm:t>
    </dgm:pt>
    <dgm:pt modelId="{2AC76798-BDA4-4FC7-B85D-D5B62BF0A506}" type="parTrans" cxnId="{F8675841-81BD-4E9A-A700-7A4A11262518}">
      <dgm:prSet/>
      <dgm:spPr/>
      <dgm:t>
        <a:bodyPr/>
        <a:lstStyle/>
        <a:p>
          <a:endParaRPr lang="es-PE"/>
        </a:p>
      </dgm:t>
    </dgm:pt>
    <dgm:pt modelId="{AE65D961-C05D-405C-90C4-A326140E6B1E}" type="sibTrans" cxnId="{F8675841-81BD-4E9A-A700-7A4A11262518}">
      <dgm:prSet/>
      <dgm:spPr/>
      <dgm:t>
        <a:bodyPr/>
        <a:lstStyle/>
        <a:p>
          <a:endParaRPr lang="es-PE"/>
        </a:p>
      </dgm:t>
    </dgm:pt>
    <dgm:pt modelId="{2A867CC8-EB0E-438F-87C2-E8100D8E2D1F}">
      <dgm:prSet phldrT="[Texto]" custT="1"/>
      <dgm:spPr>
        <a:solidFill>
          <a:schemeClr val="tx2">
            <a:lumMod val="75000"/>
          </a:schemeClr>
        </a:solidFill>
        <a:ln w="3175">
          <a:solidFill>
            <a:srgbClr val="6C45F9"/>
          </a:solidFill>
        </a:ln>
      </dgm:spPr>
      <dgm:t>
        <a:bodyPr/>
        <a:lstStyle/>
        <a:p>
          <a:pPr>
            <a:buFont typeface="+mj-lt"/>
            <a:buAutoNum type="arabicPeriod"/>
          </a:pPr>
          <a:r>
            <a:rPr lang="es-PE" sz="1600" b="0" dirty="0">
              <a:solidFill>
                <a:schemeClr val="bg1"/>
              </a:solidFill>
              <a:latin typeface="+mj-lt"/>
            </a:rPr>
            <a:t>Contribuye a la </a:t>
          </a:r>
          <a:r>
            <a:rPr lang="es-PE" sz="1600" b="1" dirty="0">
              <a:solidFill>
                <a:schemeClr val="bg1"/>
              </a:solidFill>
              <a:latin typeface="+mj-lt"/>
            </a:rPr>
            <a:t>formación inicial docente EIB</a:t>
          </a:r>
          <a:r>
            <a:rPr lang="es-PE" sz="1600" b="0" dirty="0">
              <a:solidFill>
                <a:schemeClr val="bg1"/>
              </a:solidFill>
              <a:latin typeface="+mj-lt"/>
            </a:rPr>
            <a:t>, facilitando procesos técnico pedagógicos. </a:t>
          </a:r>
        </a:p>
      </dgm:t>
    </dgm:pt>
    <dgm:pt modelId="{2E2F94A5-335E-4EFF-ADE0-02E6DEB8857B}" type="parTrans" cxnId="{159C4B54-B342-425F-8D1B-2B94E92F7D50}">
      <dgm:prSet/>
      <dgm:spPr/>
      <dgm:t>
        <a:bodyPr/>
        <a:lstStyle/>
        <a:p>
          <a:endParaRPr lang="es-PE"/>
        </a:p>
      </dgm:t>
    </dgm:pt>
    <dgm:pt modelId="{8D3D7FF0-C667-4A9C-A480-CC9D7B8E30C2}" type="sibTrans" cxnId="{159C4B54-B342-425F-8D1B-2B94E92F7D50}">
      <dgm:prSet/>
      <dgm:spPr/>
      <dgm:t>
        <a:bodyPr/>
        <a:lstStyle/>
        <a:p>
          <a:endParaRPr lang="es-PE"/>
        </a:p>
      </dgm:t>
    </dgm:pt>
    <dgm:pt modelId="{FEE32B81-DCBA-4FB9-B5AD-1A0BEE1E7996}" type="pres">
      <dgm:prSet presAssocID="{DDC40F6A-60F6-4723-83F6-95DC9B642C2D}" presName="Name0" presStyleCnt="0">
        <dgm:presLayoutVars>
          <dgm:dir/>
          <dgm:resizeHandles val="exact"/>
        </dgm:presLayoutVars>
      </dgm:prSet>
      <dgm:spPr/>
    </dgm:pt>
    <dgm:pt modelId="{883E9169-8B65-4940-87B5-2FE3F9A2948F}" type="pres">
      <dgm:prSet presAssocID="{DDC40F6A-60F6-4723-83F6-95DC9B642C2D}" presName="cycle" presStyleCnt="0"/>
      <dgm:spPr/>
    </dgm:pt>
    <dgm:pt modelId="{B5938017-F5E4-4008-8727-F3AACA4A8EBA}" type="pres">
      <dgm:prSet presAssocID="{E15DF217-CBFA-45EE-963B-D2F5273642DC}" presName="nodeFirstNode" presStyleLbl="node1" presStyleIdx="0" presStyleCnt="9" custScaleX="190003" custScaleY="109778" custRadScaleRad="97821" custRadScaleInc="-4464">
        <dgm:presLayoutVars>
          <dgm:bulletEnabled val="1"/>
        </dgm:presLayoutVars>
      </dgm:prSet>
      <dgm:spPr/>
    </dgm:pt>
    <dgm:pt modelId="{D16DB214-7193-474B-8365-3E8FAAC6CDEC}" type="pres">
      <dgm:prSet presAssocID="{2682472D-7906-46C6-B2D7-E84B911AFFF5}" presName="sibTransFirstNode" presStyleLbl="bgShp" presStyleIdx="0" presStyleCnt="1"/>
      <dgm:spPr/>
    </dgm:pt>
    <dgm:pt modelId="{E71CE3EA-A0CF-4B04-8D1D-0C6F46637F5C}" type="pres">
      <dgm:prSet presAssocID="{9F569671-8F0E-4F3A-85D1-3611618B7623}" presName="nodeFollowingNodes" presStyleLbl="node1" presStyleIdx="1" presStyleCnt="9" custScaleX="205121" custScaleY="138076" custRadScaleRad="135150" custRadScaleInc="64742">
        <dgm:presLayoutVars>
          <dgm:bulletEnabled val="1"/>
        </dgm:presLayoutVars>
      </dgm:prSet>
      <dgm:spPr/>
    </dgm:pt>
    <dgm:pt modelId="{AC9DB90E-58A6-4043-9582-73AF3B4455EA}" type="pres">
      <dgm:prSet presAssocID="{08A1B120-4C97-4FD9-BA10-776FBAC0806D}" presName="nodeFollowingNodes" presStyleLbl="node1" presStyleIdx="2" presStyleCnt="9" custScaleX="191557" custScaleY="141742" custRadScaleRad="129153" custRadScaleInc="16528">
        <dgm:presLayoutVars>
          <dgm:bulletEnabled val="1"/>
        </dgm:presLayoutVars>
      </dgm:prSet>
      <dgm:spPr/>
    </dgm:pt>
    <dgm:pt modelId="{4F80316E-02CB-4F4B-A32A-300876B16F9A}" type="pres">
      <dgm:prSet presAssocID="{30D35EC6-10D4-4550-9C1F-5DF0E051FABC}" presName="nodeFollowingNodes" presStyleLbl="node1" presStyleIdx="3" presStyleCnt="9" custScaleX="197215" custScaleY="140410" custRadScaleRad="129830" custRadScaleInc="-29436">
        <dgm:presLayoutVars>
          <dgm:bulletEnabled val="1"/>
        </dgm:presLayoutVars>
      </dgm:prSet>
      <dgm:spPr/>
    </dgm:pt>
    <dgm:pt modelId="{3D32BAA8-BBAA-4DA1-AEC5-5129A79D9412}" type="pres">
      <dgm:prSet presAssocID="{66E87AF5-D90A-4135-A37A-A696D0C76EDC}" presName="nodeFollowingNodes" presStyleLbl="node1" presStyleIdx="4" presStyleCnt="9" custScaleX="197353" custScaleY="115783" custRadScaleRad="110688" custRadScaleInc="-44490">
        <dgm:presLayoutVars>
          <dgm:bulletEnabled val="1"/>
        </dgm:presLayoutVars>
      </dgm:prSet>
      <dgm:spPr/>
    </dgm:pt>
    <dgm:pt modelId="{CDCC6773-4D3C-4EFC-BA2F-EE7BF2942978}" type="pres">
      <dgm:prSet presAssocID="{2E32BE97-E7F4-4B6F-8762-A6706886F9A9}" presName="nodeFollowingNodes" presStyleLbl="node1" presStyleIdx="5" presStyleCnt="9" custScaleX="190578" custScaleY="114384" custRadScaleRad="108685" custRadScaleInc="40374">
        <dgm:presLayoutVars>
          <dgm:bulletEnabled val="1"/>
        </dgm:presLayoutVars>
      </dgm:prSet>
      <dgm:spPr/>
    </dgm:pt>
    <dgm:pt modelId="{F3ED2B10-4B8C-4B9C-83A3-0541B6B57B26}" type="pres">
      <dgm:prSet presAssocID="{618619F6-1151-4198-B79E-C06123423FD9}" presName="nodeFollowingNodes" presStyleLbl="node1" presStyleIdx="6" presStyleCnt="9" custScaleX="197215" custScaleY="140410" custRadScaleRad="133705" custRadScaleInc="29898">
        <dgm:presLayoutVars>
          <dgm:bulletEnabled val="1"/>
        </dgm:presLayoutVars>
      </dgm:prSet>
      <dgm:spPr/>
    </dgm:pt>
    <dgm:pt modelId="{C2800CB0-B14C-412F-B145-1DE1328FE29B}" type="pres">
      <dgm:prSet presAssocID="{392CEC4C-EED9-4CFF-8C64-BE431C0931A3}" presName="nodeFollowingNodes" presStyleLbl="node1" presStyleIdx="7" presStyleCnt="9" custScaleX="198957" custScaleY="134161" custRadScaleRad="133974" custRadScaleInc="-16933">
        <dgm:presLayoutVars>
          <dgm:bulletEnabled val="1"/>
        </dgm:presLayoutVars>
      </dgm:prSet>
      <dgm:spPr/>
    </dgm:pt>
    <dgm:pt modelId="{E446E6F7-2138-42F5-99F1-A5AF0D3D0A21}" type="pres">
      <dgm:prSet presAssocID="{2A867CC8-EB0E-438F-87C2-E8100D8E2D1F}" presName="nodeFollowingNodes" presStyleLbl="node1" presStyleIdx="8" presStyleCnt="9" custScaleX="181421" custScaleY="137679" custRadScaleRad="131361" custRadScaleInc="-65615">
        <dgm:presLayoutVars>
          <dgm:bulletEnabled val="1"/>
        </dgm:presLayoutVars>
      </dgm:prSet>
      <dgm:spPr/>
    </dgm:pt>
  </dgm:ptLst>
  <dgm:cxnLst>
    <dgm:cxn modelId="{9AC64512-4AEE-47D3-A732-1E7013883320}" srcId="{DDC40F6A-60F6-4723-83F6-95DC9B642C2D}" destId="{66E87AF5-D90A-4135-A37A-A696D0C76EDC}" srcOrd="4" destOrd="0" parTransId="{0BFE3EB3-C2CC-48A0-8868-4BE66B9E9930}" sibTransId="{34A4E3CF-D32D-4486-B635-2E917DECDEB7}"/>
    <dgm:cxn modelId="{D30C7B2D-7DE1-440C-94F1-BFA7514BF8DB}" type="presOf" srcId="{30D35EC6-10D4-4550-9C1F-5DF0E051FABC}" destId="{4F80316E-02CB-4F4B-A32A-300876B16F9A}" srcOrd="0" destOrd="0" presId="urn:microsoft.com/office/officeart/2005/8/layout/cycle3"/>
    <dgm:cxn modelId="{BEA48538-F273-4B53-BA65-2B02D7ADECF4}" type="presOf" srcId="{392CEC4C-EED9-4CFF-8C64-BE431C0931A3}" destId="{C2800CB0-B14C-412F-B145-1DE1328FE29B}" srcOrd="0" destOrd="0" presId="urn:microsoft.com/office/officeart/2005/8/layout/cycle3"/>
    <dgm:cxn modelId="{F8675841-81BD-4E9A-A700-7A4A11262518}" srcId="{DDC40F6A-60F6-4723-83F6-95DC9B642C2D}" destId="{392CEC4C-EED9-4CFF-8C64-BE431C0931A3}" srcOrd="7" destOrd="0" parTransId="{2AC76798-BDA4-4FC7-B85D-D5B62BF0A506}" sibTransId="{AE65D961-C05D-405C-90C4-A326140E6B1E}"/>
    <dgm:cxn modelId="{5E9EFF42-DCE9-4152-A2F7-0E5560AC04CD}" srcId="{DDC40F6A-60F6-4723-83F6-95DC9B642C2D}" destId="{2E32BE97-E7F4-4B6F-8762-A6706886F9A9}" srcOrd="5" destOrd="0" parTransId="{93A58904-CD96-4B6F-8211-0DA3AA20CC18}" sibTransId="{0EC93230-460D-49C5-8791-CF91B11969AB}"/>
    <dgm:cxn modelId="{39C99165-72FE-4EC3-9B93-09D5929EFF9C}" type="presOf" srcId="{2682472D-7906-46C6-B2D7-E84B911AFFF5}" destId="{D16DB214-7193-474B-8365-3E8FAAC6CDEC}" srcOrd="0" destOrd="0" presId="urn:microsoft.com/office/officeart/2005/8/layout/cycle3"/>
    <dgm:cxn modelId="{18107450-CD03-4F54-911A-907744C1DB48}" type="presOf" srcId="{DDC40F6A-60F6-4723-83F6-95DC9B642C2D}" destId="{FEE32B81-DCBA-4FB9-B5AD-1A0BEE1E7996}" srcOrd="0" destOrd="0" presId="urn:microsoft.com/office/officeart/2005/8/layout/cycle3"/>
    <dgm:cxn modelId="{159C4B54-B342-425F-8D1B-2B94E92F7D50}" srcId="{DDC40F6A-60F6-4723-83F6-95DC9B642C2D}" destId="{2A867CC8-EB0E-438F-87C2-E8100D8E2D1F}" srcOrd="8" destOrd="0" parTransId="{2E2F94A5-335E-4EFF-ADE0-02E6DEB8857B}" sibTransId="{8D3D7FF0-C667-4A9C-A480-CC9D7B8E30C2}"/>
    <dgm:cxn modelId="{E845D778-B2EA-450B-957C-D5B5D95F8242}" type="presOf" srcId="{66E87AF5-D90A-4135-A37A-A696D0C76EDC}" destId="{3D32BAA8-BBAA-4DA1-AEC5-5129A79D9412}" srcOrd="0" destOrd="0" presId="urn:microsoft.com/office/officeart/2005/8/layout/cycle3"/>
    <dgm:cxn modelId="{3BE70279-BD02-4379-89BE-B166B28E5B38}" type="presOf" srcId="{2E32BE97-E7F4-4B6F-8762-A6706886F9A9}" destId="{CDCC6773-4D3C-4EFC-BA2F-EE7BF2942978}" srcOrd="0" destOrd="0" presId="urn:microsoft.com/office/officeart/2005/8/layout/cycle3"/>
    <dgm:cxn modelId="{61678059-7032-4F32-B63D-E174692AB086}" srcId="{DDC40F6A-60F6-4723-83F6-95DC9B642C2D}" destId="{08A1B120-4C97-4FD9-BA10-776FBAC0806D}" srcOrd="2" destOrd="0" parTransId="{BD160302-20F9-4FF8-BF2A-11FCF165A0E6}" sibTransId="{7EFA072F-C94C-489D-B6EE-9CD1DC540B25}"/>
    <dgm:cxn modelId="{3634B47D-5E03-4927-B331-9F9C780B76B3}" type="presOf" srcId="{618619F6-1151-4198-B79E-C06123423FD9}" destId="{F3ED2B10-4B8C-4B9C-83A3-0541B6B57B26}" srcOrd="0" destOrd="0" presId="urn:microsoft.com/office/officeart/2005/8/layout/cycle3"/>
    <dgm:cxn modelId="{64F08F8E-F853-4F29-8C28-81E11B1F34BA}" srcId="{DDC40F6A-60F6-4723-83F6-95DC9B642C2D}" destId="{618619F6-1151-4198-B79E-C06123423FD9}" srcOrd="6" destOrd="0" parTransId="{105F6133-8A6B-4533-A3C1-CAF10BC5EB7D}" sibTransId="{B567EA97-EFCB-4A2D-8AF2-B0DEE5C441A4}"/>
    <dgm:cxn modelId="{4591BF90-BE1B-470E-A76F-4D61725982AE}" srcId="{DDC40F6A-60F6-4723-83F6-95DC9B642C2D}" destId="{9F569671-8F0E-4F3A-85D1-3611618B7623}" srcOrd="1" destOrd="0" parTransId="{9A914709-5C4F-4914-84E6-EBCABE32B4DB}" sibTransId="{8EFA376D-F8DD-4717-AD16-BEC478B54F40}"/>
    <dgm:cxn modelId="{9D7B75A4-DAFD-4C99-8A5F-CB7B5ECCE360}" srcId="{DDC40F6A-60F6-4723-83F6-95DC9B642C2D}" destId="{30D35EC6-10D4-4550-9C1F-5DF0E051FABC}" srcOrd="3" destOrd="0" parTransId="{A40DEF8E-946A-4628-9A2F-4D74ED965B15}" sibTransId="{3CD26725-B10B-40DA-93D3-E4620F9BCB2E}"/>
    <dgm:cxn modelId="{581927C2-BDD6-412D-A115-04D6981ED550}" srcId="{DDC40F6A-60F6-4723-83F6-95DC9B642C2D}" destId="{E15DF217-CBFA-45EE-963B-D2F5273642DC}" srcOrd="0" destOrd="0" parTransId="{BF5F809B-7084-4159-B52F-2CB28EF2F586}" sibTransId="{2682472D-7906-46C6-B2D7-E84B911AFFF5}"/>
    <dgm:cxn modelId="{68D6BAC3-C3B4-447C-B1DF-7C93441C6474}" type="presOf" srcId="{9F569671-8F0E-4F3A-85D1-3611618B7623}" destId="{E71CE3EA-A0CF-4B04-8D1D-0C6F46637F5C}" srcOrd="0" destOrd="0" presId="urn:microsoft.com/office/officeart/2005/8/layout/cycle3"/>
    <dgm:cxn modelId="{297758CE-967D-4BAD-96B2-C2B0787723B1}" type="presOf" srcId="{08A1B120-4C97-4FD9-BA10-776FBAC0806D}" destId="{AC9DB90E-58A6-4043-9582-73AF3B4455EA}" srcOrd="0" destOrd="0" presId="urn:microsoft.com/office/officeart/2005/8/layout/cycle3"/>
    <dgm:cxn modelId="{CA6E7EDF-178A-41D2-9B3F-D879A89894D8}" type="presOf" srcId="{E15DF217-CBFA-45EE-963B-D2F5273642DC}" destId="{B5938017-F5E4-4008-8727-F3AACA4A8EBA}" srcOrd="0" destOrd="0" presId="urn:microsoft.com/office/officeart/2005/8/layout/cycle3"/>
    <dgm:cxn modelId="{6F25D0EA-6310-404D-9A05-9791F0A3D61F}" type="presOf" srcId="{2A867CC8-EB0E-438F-87C2-E8100D8E2D1F}" destId="{E446E6F7-2138-42F5-99F1-A5AF0D3D0A21}" srcOrd="0" destOrd="0" presId="urn:microsoft.com/office/officeart/2005/8/layout/cycle3"/>
    <dgm:cxn modelId="{C624FF0F-E457-4507-A5A0-97F9CDB52930}" type="presParOf" srcId="{FEE32B81-DCBA-4FB9-B5AD-1A0BEE1E7996}" destId="{883E9169-8B65-4940-87B5-2FE3F9A2948F}" srcOrd="0" destOrd="0" presId="urn:microsoft.com/office/officeart/2005/8/layout/cycle3"/>
    <dgm:cxn modelId="{813CBF39-4EBE-47CA-BA09-C25CB28A6E5C}" type="presParOf" srcId="{883E9169-8B65-4940-87B5-2FE3F9A2948F}" destId="{B5938017-F5E4-4008-8727-F3AACA4A8EBA}" srcOrd="0" destOrd="0" presId="urn:microsoft.com/office/officeart/2005/8/layout/cycle3"/>
    <dgm:cxn modelId="{3DA3AFD7-8965-4F28-ADBB-8F56CDD7DAE1}" type="presParOf" srcId="{883E9169-8B65-4940-87B5-2FE3F9A2948F}" destId="{D16DB214-7193-474B-8365-3E8FAAC6CDEC}" srcOrd="1" destOrd="0" presId="urn:microsoft.com/office/officeart/2005/8/layout/cycle3"/>
    <dgm:cxn modelId="{D529A854-891D-4616-B3E7-3408C79B3431}" type="presParOf" srcId="{883E9169-8B65-4940-87B5-2FE3F9A2948F}" destId="{E71CE3EA-A0CF-4B04-8D1D-0C6F46637F5C}" srcOrd="2" destOrd="0" presId="urn:microsoft.com/office/officeart/2005/8/layout/cycle3"/>
    <dgm:cxn modelId="{FAAC89BF-8C72-43E7-9B6C-86A38B5BE70C}" type="presParOf" srcId="{883E9169-8B65-4940-87B5-2FE3F9A2948F}" destId="{AC9DB90E-58A6-4043-9582-73AF3B4455EA}" srcOrd="3" destOrd="0" presId="urn:microsoft.com/office/officeart/2005/8/layout/cycle3"/>
    <dgm:cxn modelId="{1E77E50F-232B-4DD4-86D3-2981AE4A58E0}" type="presParOf" srcId="{883E9169-8B65-4940-87B5-2FE3F9A2948F}" destId="{4F80316E-02CB-4F4B-A32A-300876B16F9A}" srcOrd="4" destOrd="0" presId="urn:microsoft.com/office/officeart/2005/8/layout/cycle3"/>
    <dgm:cxn modelId="{392D2325-22D4-45F8-909F-0B4E25BC9895}" type="presParOf" srcId="{883E9169-8B65-4940-87B5-2FE3F9A2948F}" destId="{3D32BAA8-BBAA-4DA1-AEC5-5129A79D9412}" srcOrd="5" destOrd="0" presId="urn:microsoft.com/office/officeart/2005/8/layout/cycle3"/>
    <dgm:cxn modelId="{B5D71704-8D77-4D38-8CAB-0D36D771E9F5}" type="presParOf" srcId="{883E9169-8B65-4940-87B5-2FE3F9A2948F}" destId="{CDCC6773-4D3C-4EFC-BA2F-EE7BF2942978}" srcOrd="6" destOrd="0" presId="urn:microsoft.com/office/officeart/2005/8/layout/cycle3"/>
    <dgm:cxn modelId="{B761D06B-0E1F-4C65-93F2-CE514CB4A0C5}" type="presParOf" srcId="{883E9169-8B65-4940-87B5-2FE3F9A2948F}" destId="{F3ED2B10-4B8C-4B9C-83A3-0541B6B57B26}" srcOrd="7" destOrd="0" presId="urn:microsoft.com/office/officeart/2005/8/layout/cycle3"/>
    <dgm:cxn modelId="{4929C76D-8C1A-48A1-9F53-2BCCA9B7716E}" type="presParOf" srcId="{883E9169-8B65-4940-87B5-2FE3F9A2948F}" destId="{C2800CB0-B14C-412F-B145-1DE1328FE29B}" srcOrd="8" destOrd="0" presId="urn:microsoft.com/office/officeart/2005/8/layout/cycle3"/>
    <dgm:cxn modelId="{ED0F8A51-FD45-4977-B446-427E4472BB41}" type="presParOf" srcId="{883E9169-8B65-4940-87B5-2FE3F9A2948F}" destId="{E446E6F7-2138-42F5-99F1-A5AF0D3D0A21}" srcOrd="9" destOrd="0" presId="urn:microsoft.com/office/officeart/2005/8/layout/cycle3"/>
  </dgm:cxnLst>
  <dgm:bg>
    <a:noFill/>
  </dgm:bg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065F132D-58F6-4FBE-B405-F2DDA6709C01}" type="doc">
      <dgm:prSet loTypeId="urn:microsoft.com/office/officeart/2005/8/layout/hList1" loCatId="list" qsTypeId="urn:microsoft.com/office/officeart/2005/8/quickstyle/simple2" qsCatId="simple" csTypeId="urn:microsoft.com/office/officeart/2005/8/colors/accent1_2" csCatId="accent1" phldr="1"/>
      <dgm:spPr/>
      <dgm:t>
        <a:bodyPr/>
        <a:lstStyle/>
        <a:p>
          <a:endParaRPr lang="es-PE"/>
        </a:p>
      </dgm:t>
    </dgm:pt>
    <dgm:pt modelId="{AE03BDAE-8C4D-4165-BE3D-14DA4CDD776D}">
      <dgm:prSet phldrT="[Texto]" custT="1"/>
      <dgm:spPr/>
      <dgm:t>
        <a:bodyPr/>
        <a:lstStyle/>
        <a:p>
          <a:r>
            <a:rPr lang="es-ES" sz="2000" dirty="0"/>
            <a:t>Macro 1</a:t>
          </a:r>
          <a:endParaRPr lang="es-PE" sz="2000" dirty="0"/>
        </a:p>
      </dgm:t>
    </dgm:pt>
    <dgm:pt modelId="{D4E1BFDD-AA90-4C4E-91BB-183AA00DC8B7}" type="parTrans" cxnId="{7A7EE3EA-D278-4E17-B7D7-8CCBA3F830DA}">
      <dgm:prSet/>
      <dgm:spPr/>
      <dgm:t>
        <a:bodyPr/>
        <a:lstStyle/>
        <a:p>
          <a:endParaRPr lang="es-PE" sz="1600"/>
        </a:p>
      </dgm:t>
    </dgm:pt>
    <dgm:pt modelId="{5D5DCCDF-3B1B-41F3-AB90-D2DC9DE670F5}" type="sibTrans" cxnId="{7A7EE3EA-D278-4E17-B7D7-8CCBA3F830DA}">
      <dgm:prSet/>
      <dgm:spPr/>
      <dgm:t>
        <a:bodyPr/>
        <a:lstStyle/>
        <a:p>
          <a:endParaRPr lang="es-PE" sz="1600"/>
        </a:p>
      </dgm:t>
    </dgm:pt>
    <dgm:pt modelId="{D5190B21-A5FB-47CE-9470-AE9FA7E0A963}">
      <dgm:prSet phldrT="[Texto]" custT="1"/>
      <dgm:spPr>
        <a:solidFill>
          <a:srgbClr val="F7F8FB">
            <a:alpha val="89804"/>
          </a:srgbClr>
        </a:solidFill>
      </dgm:spPr>
      <dgm:t>
        <a:bodyPr/>
        <a:lstStyle/>
        <a:p>
          <a:r>
            <a:rPr lang="es-PE" sz="1600" b="0" i="0" u="none" dirty="0">
              <a:solidFill>
                <a:schemeClr val="accent5">
                  <a:lumMod val="75000"/>
                </a:schemeClr>
              </a:solidFill>
            </a:rPr>
            <a:t>Ayacucho</a:t>
          </a:r>
          <a:endParaRPr lang="es-PE" sz="1600" dirty="0">
            <a:solidFill>
              <a:schemeClr val="accent5">
                <a:lumMod val="75000"/>
              </a:schemeClr>
            </a:solidFill>
          </a:endParaRPr>
        </a:p>
      </dgm:t>
    </dgm:pt>
    <dgm:pt modelId="{625D398F-3FFB-4A6B-BF9F-75013FE7D3CB}" type="parTrans" cxnId="{77B923E8-3287-4A71-A0B0-BC5F20C9AD5E}">
      <dgm:prSet/>
      <dgm:spPr/>
      <dgm:t>
        <a:bodyPr/>
        <a:lstStyle/>
        <a:p>
          <a:endParaRPr lang="es-PE" sz="1600"/>
        </a:p>
      </dgm:t>
    </dgm:pt>
    <dgm:pt modelId="{A3141991-6AD8-4D9B-B011-E33E27430829}" type="sibTrans" cxnId="{77B923E8-3287-4A71-A0B0-BC5F20C9AD5E}">
      <dgm:prSet/>
      <dgm:spPr/>
      <dgm:t>
        <a:bodyPr/>
        <a:lstStyle/>
        <a:p>
          <a:endParaRPr lang="es-PE" sz="1600"/>
        </a:p>
      </dgm:t>
    </dgm:pt>
    <dgm:pt modelId="{A37F65DB-D8F8-49D2-9BA6-D628AAB182AE}">
      <dgm:prSet custT="1"/>
      <dgm:spPr/>
      <dgm:t>
        <a:bodyPr/>
        <a:lstStyle/>
        <a:p>
          <a:r>
            <a:rPr lang="es-ES" sz="2000" dirty="0"/>
            <a:t>Macro 2</a:t>
          </a:r>
          <a:endParaRPr lang="es-PE" sz="2000" dirty="0"/>
        </a:p>
      </dgm:t>
    </dgm:pt>
    <dgm:pt modelId="{E430F879-D8DE-417E-AF77-7A8A4F314450}" type="parTrans" cxnId="{3FF37EA3-7B36-46A4-9FC9-70FCDE897D75}">
      <dgm:prSet/>
      <dgm:spPr/>
      <dgm:t>
        <a:bodyPr/>
        <a:lstStyle/>
        <a:p>
          <a:endParaRPr lang="es-PE" sz="1600"/>
        </a:p>
      </dgm:t>
    </dgm:pt>
    <dgm:pt modelId="{6B545E6B-2522-48BF-821F-4E5DF762A64C}" type="sibTrans" cxnId="{3FF37EA3-7B36-46A4-9FC9-70FCDE897D75}">
      <dgm:prSet/>
      <dgm:spPr/>
      <dgm:t>
        <a:bodyPr/>
        <a:lstStyle/>
        <a:p>
          <a:endParaRPr lang="es-PE" sz="1600"/>
        </a:p>
      </dgm:t>
    </dgm:pt>
    <dgm:pt modelId="{F22438C6-7C2E-4194-9570-30FEFC79C4BA}">
      <dgm:prSet custT="1"/>
      <dgm:spPr>
        <a:solidFill>
          <a:srgbClr val="F7F8FB">
            <a:alpha val="89804"/>
          </a:srgbClr>
        </a:solidFill>
      </dgm:spPr>
      <dgm:t>
        <a:bodyPr/>
        <a:lstStyle/>
        <a:p>
          <a:r>
            <a:rPr lang="es-PE" sz="1600" b="0" i="0" u="none" dirty="0">
              <a:solidFill>
                <a:schemeClr val="accent5">
                  <a:lumMod val="75000"/>
                </a:schemeClr>
              </a:solidFill>
            </a:rPr>
            <a:t>Ancash</a:t>
          </a:r>
          <a:endParaRPr lang="es-PE" sz="1600" dirty="0">
            <a:solidFill>
              <a:schemeClr val="accent5">
                <a:lumMod val="75000"/>
              </a:schemeClr>
            </a:solidFill>
          </a:endParaRPr>
        </a:p>
      </dgm:t>
    </dgm:pt>
    <dgm:pt modelId="{9FFBE94A-EC74-41E4-BAC4-22CE2E6AEB53}" type="parTrans" cxnId="{E6862505-55A4-473B-858C-0483F9BC551D}">
      <dgm:prSet/>
      <dgm:spPr/>
      <dgm:t>
        <a:bodyPr/>
        <a:lstStyle/>
        <a:p>
          <a:endParaRPr lang="es-PE" sz="1600"/>
        </a:p>
      </dgm:t>
    </dgm:pt>
    <dgm:pt modelId="{C339332C-C347-4CEE-A636-E598F6C2AA13}" type="sibTrans" cxnId="{E6862505-55A4-473B-858C-0483F9BC551D}">
      <dgm:prSet/>
      <dgm:spPr/>
      <dgm:t>
        <a:bodyPr/>
        <a:lstStyle/>
        <a:p>
          <a:endParaRPr lang="es-PE" sz="1600"/>
        </a:p>
      </dgm:t>
    </dgm:pt>
    <dgm:pt modelId="{605653F2-21A2-4CD3-AF6E-0A0901AF20E8}">
      <dgm:prSet custT="1"/>
      <dgm:spPr>
        <a:solidFill>
          <a:srgbClr val="F7F8FB">
            <a:alpha val="89804"/>
          </a:srgbClr>
        </a:solidFill>
      </dgm:spPr>
      <dgm:t>
        <a:bodyPr/>
        <a:lstStyle/>
        <a:p>
          <a:r>
            <a:rPr lang="es-PE" sz="1600" b="0" i="0" u="none" dirty="0">
              <a:solidFill>
                <a:schemeClr val="accent5">
                  <a:lumMod val="75000"/>
                </a:schemeClr>
              </a:solidFill>
            </a:rPr>
            <a:t>Huancavelica</a:t>
          </a:r>
          <a:endParaRPr lang="es-PE" sz="1600" dirty="0">
            <a:solidFill>
              <a:schemeClr val="accent5">
                <a:lumMod val="75000"/>
              </a:schemeClr>
            </a:solidFill>
          </a:endParaRPr>
        </a:p>
      </dgm:t>
    </dgm:pt>
    <dgm:pt modelId="{89DD003E-A165-4E18-9FA0-2F3F5A85D217}" type="parTrans" cxnId="{171AA1D3-4574-4099-B762-E60063D3FD5D}">
      <dgm:prSet/>
      <dgm:spPr/>
      <dgm:t>
        <a:bodyPr/>
        <a:lstStyle/>
        <a:p>
          <a:endParaRPr lang="es-PE" sz="1600"/>
        </a:p>
      </dgm:t>
    </dgm:pt>
    <dgm:pt modelId="{119DAA17-72D0-4489-8A93-4047A0B30A03}" type="sibTrans" cxnId="{171AA1D3-4574-4099-B762-E60063D3FD5D}">
      <dgm:prSet/>
      <dgm:spPr/>
      <dgm:t>
        <a:bodyPr/>
        <a:lstStyle/>
        <a:p>
          <a:endParaRPr lang="es-PE" sz="1600"/>
        </a:p>
      </dgm:t>
    </dgm:pt>
    <dgm:pt modelId="{868A8A2F-1E32-4BA1-B856-635D052D0785}">
      <dgm:prSet custT="1"/>
      <dgm:spPr>
        <a:solidFill>
          <a:srgbClr val="F7F8FB">
            <a:alpha val="89804"/>
          </a:srgbClr>
        </a:solidFill>
      </dgm:spPr>
      <dgm:t>
        <a:bodyPr/>
        <a:lstStyle/>
        <a:p>
          <a:r>
            <a:rPr lang="es-PE" sz="1600" b="0" i="0" u="none" dirty="0">
              <a:solidFill>
                <a:schemeClr val="accent5">
                  <a:lumMod val="75000"/>
                </a:schemeClr>
              </a:solidFill>
            </a:rPr>
            <a:t>Huánuco</a:t>
          </a:r>
          <a:endParaRPr lang="es-PE" sz="1600" dirty="0">
            <a:solidFill>
              <a:schemeClr val="accent5">
                <a:lumMod val="75000"/>
              </a:schemeClr>
            </a:solidFill>
          </a:endParaRPr>
        </a:p>
      </dgm:t>
    </dgm:pt>
    <dgm:pt modelId="{689128FF-89A5-4ABC-B8E0-620F8DEA0E5E}" type="parTrans" cxnId="{A4DF40C7-1715-42D1-9FB1-EE7F5764C0BD}">
      <dgm:prSet/>
      <dgm:spPr/>
      <dgm:t>
        <a:bodyPr/>
        <a:lstStyle/>
        <a:p>
          <a:endParaRPr lang="es-PE" sz="1600"/>
        </a:p>
      </dgm:t>
    </dgm:pt>
    <dgm:pt modelId="{93EF20E4-8FE7-490A-98ED-24850DBEE661}" type="sibTrans" cxnId="{A4DF40C7-1715-42D1-9FB1-EE7F5764C0BD}">
      <dgm:prSet/>
      <dgm:spPr/>
      <dgm:t>
        <a:bodyPr/>
        <a:lstStyle/>
        <a:p>
          <a:endParaRPr lang="es-PE" sz="1600"/>
        </a:p>
      </dgm:t>
    </dgm:pt>
    <dgm:pt modelId="{DCEBEDBF-2B5A-4DD5-835D-AF40A0485DFA}">
      <dgm:prSet custT="1"/>
      <dgm:spPr>
        <a:solidFill>
          <a:srgbClr val="F7F8FB">
            <a:alpha val="89804"/>
          </a:srgbClr>
        </a:solidFill>
      </dgm:spPr>
      <dgm:t>
        <a:bodyPr/>
        <a:lstStyle/>
        <a:p>
          <a:r>
            <a:rPr lang="es-PE" sz="1600" b="0" i="0" u="none" dirty="0">
              <a:solidFill>
                <a:schemeClr val="accent5">
                  <a:lumMod val="75000"/>
                </a:schemeClr>
              </a:solidFill>
            </a:rPr>
            <a:t>Junín</a:t>
          </a:r>
          <a:endParaRPr lang="es-PE" sz="1600" dirty="0">
            <a:solidFill>
              <a:schemeClr val="accent5">
                <a:lumMod val="75000"/>
              </a:schemeClr>
            </a:solidFill>
          </a:endParaRPr>
        </a:p>
      </dgm:t>
    </dgm:pt>
    <dgm:pt modelId="{53B165C2-9222-4494-BF02-4D58DD82E29F}" type="parTrans" cxnId="{506CCE4F-A2A8-4137-9156-F2F7FE76D3C5}">
      <dgm:prSet/>
      <dgm:spPr/>
      <dgm:t>
        <a:bodyPr/>
        <a:lstStyle/>
        <a:p>
          <a:endParaRPr lang="es-PE" sz="1600"/>
        </a:p>
      </dgm:t>
    </dgm:pt>
    <dgm:pt modelId="{DC951967-CF12-43E5-B449-414CBD7D7EE4}" type="sibTrans" cxnId="{506CCE4F-A2A8-4137-9156-F2F7FE76D3C5}">
      <dgm:prSet/>
      <dgm:spPr/>
      <dgm:t>
        <a:bodyPr/>
        <a:lstStyle/>
        <a:p>
          <a:endParaRPr lang="es-PE" sz="1600"/>
        </a:p>
      </dgm:t>
    </dgm:pt>
    <dgm:pt modelId="{EE2E596B-0BDC-4299-8E37-19A729E94E78}">
      <dgm:prSet custT="1"/>
      <dgm:spPr>
        <a:solidFill>
          <a:srgbClr val="F7F8FB">
            <a:alpha val="89804"/>
          </a:srgbClr>
        </a:solidFill>
      </dgm:spPr>
      <dgm:t>
        <a:bodyPr/>
        <a:lstStyle/>
        <a:p>
          <a:r>
            <a:rPr lang="es-PE" sz="1600" b="0" i="0" u="none" dirty="0">
              <a:solidFill>
                <a:schemeClr val="accent5">
                  <a:lumMod val="75000"/>
                </a:schemeClr>
              </a:solidFill>
            </a:rPr>
            <a:t>Pasco</a:t>
          </a:r>
          <a:endParaRPr lang="es-PE" sz="1600" dirty="0">
            <a:solidFill>
              <a:schemeClr val="accent5">
                <a:lumMod val="75000"/>
              </a:schemeClr>
            </a:solidFill>
          </a:endParaRPr>
        </a:p>
      </dgm:t>
    </dgm:pt>
    <dgm:pt modelId="{519D69DF-AA05-4A74-84CE-0A4D6CE81FEB}" type="parTrans" cxnId="{B7931C7B-05E6-4698-B3FF-185E8C3FE59B}">
      <dgm:prSet/>
      <dgm:spPr/>
      <dgm:t>
        <a:bodyPr/>
        <a:lstStyle/>
        <a:p>
          <a:endParaRPr lang="es-PE" sz="1600"/>
        </a:p>
      </dgm:t>
    </dgm:pt>
    <dgm:pt modelId="{6BB97291-E126-4B4A-A0FC-92DF0DAEEF77}" type="sibTrans" cxnId="{B7931C7B-05E6-4698-B3FF-185E8C3FE59B}">
      <dgm:prSet/>
      <dgm:spPr/>
      <dgm:t>
        <a:bodyPr/>
        <a:lstStyle/>
        <a:p>
          <a:endParaRPr lang="es-PE" sz="1600"/>
        </a:p>
      </dgm:t>
    </dgm:pt>
    <dgm:pt modelId="{B83BEF0D-DED1-4EE4-A9D9-AAD91E09859D}">
      <dgm:prSet custT="1"/>
      <dgm:spPr>
        <a:solidFill>
          <a:srgbClr val="F7F8FB">
            <a:alpha val="89804"/>
          </a:srgbClr>
        </a:solidFill>
      </dgm:spPr>
      <dgm:t>
        <a:bodyPr/>
        <a:lstStyle/>
        <a:p>
          <a:r>
            <a:rPr lang="es-PE" sz="1600" b="0" i="0" u="none" dirty="0">
              <a:solidFill>
                <a:schemeClr val="accent5">
                  <a:lumMod val="75000"/>
                </a:schemeClr>
              </a:solidFill>
            </a:rPr>
            <a:t>Callao</a:t>
          </a:r>
          <a:endParaRPr lang="es-PE" sz="1600" dirty="0">
            <a:solidFill>
              <a:schemeClr val="accent5">
                <a:lumMod val="75000"/>
              </a:schemeClr>
            </a:solidFill>
          </a:endParaRPr>
        </a:p>
      </dgm:t>
    </dgm:pt>
    <dgm:pt modelId="{E27BC887-7207-472D-9DF3-5C5471760A46}" type="parTrans" cxnId="{46CFA6E3-1E81-442B-87C6-444B0304129A}">
      <dgm:prSet/>
      <dgm:spPr/>
      <dgm:t>
        <a:bodyPr/>
        <a:lstStyle/>
        <a:p>
          <a:endParaRPr lang="es-PE" sz="1600"/>
        </a:p>
      </dgm:t>
    </dgm:pt>
    <dgm:pt modelId="{02E2050D-9773-43BF-B38C-58766F68A2AE}" type="sibTrans" cxnId="{46CFA6E3-1E81-442B-87C6-444B0304129A}">
      <dgm:prSet/>
      <dgm:spPr/>
      <dgm:t>
        <a:bodyPr/>
        <a:lstStyle/>
        <a:p>
          <a:endParaRPr lang="es-PE" sz="1600"/>
        </a:p>
      </dgm:t>
    </dgm:pt>
    <dgm:pt modelId="{E864EE3E-4E17-4EE0-B26D-0AB8BE562566}">
      <dgm:prSet custT="1"/>
      <dgm:spPr>
        <a:solidFill>
          <a:srgbClr val="F7F8FB">
            <a:alpha val="89804"/>
          </a:srgbClr>
        </a:solidFill>
      </dgm:spPr>
      <dgm:t>
        <a:bodyPr/>
        <a:lstStyle/>
        <a:p>
          <a:r>
            <a:rPr lang="es-PE" sz="1600" b="0" i="0" u="none" dirty="0">
              <a:solidFill>
                <a:schemeClr val="accent5">
                  <a:lumMod val="75000"/>
                </a:schemeClr>
              </a:solidFill>
            </a:rPr>
            <a:t>Lima Metropolitana</a:t>
          </a:r>
          <a:endParaRPr lang="es-PE" sz="1600" dirty="0">
            <a:solidFill>
              <a:schemeClr val="accent5">
                <a:lumMod val="75000"/>
              </a:schemeClr>
            </a:solidFill>
          </a:endParaRPr>
        </a:p>
      </dgm:t>
    </dgm:pt>
    <dgm:pt modelId="{46554910-AB41-42AA-B3ED-B0F221AEB4EE}" type="parTrans" cxnId="{B3A0D0F8-8DFB-466A-A493-5B38D8C179C2}">
      <dgm:prSet/>
      <dgm:spPr/>
      <dgm:t>
        <a:bodyPr/>
        <a:lstStyle/>
        <a:p>
          <a:endParaRPr lang="es-PE" sz="1600"/>
        </a:p>
      </dgm:t>
    </dgm:pt>
    <dgm:pt modelId="{6093B258-AE57-4CB9-B447-33CB65E07F3A}" type="sibTrans" cxnId="{B3A0D0F8-8DFB-466A-A493-5B38D8C179C2}">
      <dgm:prSet/>
      <dgm:spPr/>
      <dgm:t>
        <a:bodyPr/>
        <a:lstStyle/>
        <a:p>
          <a:endParaRPr lang="es-PE" sz="1600"/>
        </a:p>
      </dgm:t>
    </dgm:pt>
    <dgm:pt modelId="{0E26EC05-D468-4F9B-8407-98E2613DC5C5}">
      <dgm:prSet custT="1"/>
      <dgm:spPr>
        <a:solidFill>
          <a:srgbClr val="F7F8FB">
            <a:alpha val="89804"/>
          </a:srgbClr>
        </a:solidFill>
      </dgm:spPr>
      <dgm:t>
        <a:bodyPr/>
        <a:lstStyle/>
        <a:p>
          <a:r>
            <a:rPr lang="es-PE" sz="1600" b="0" i="0" u="none" dirty="0">
              <a:solidFill>
                <a:schemeClr val="accent5">
                  <a:lumMod val="75000"/>
                </a:schemeClr>
              </a:solidFill>
            </a:rPr>
            <a:t>Lima Provincias</a:t>
          </a:r>
          <a:endParaRPr lang="es-PE" sz="1600" dirty="0">
            <a:solidFill>
              <a:schemeClr val="accent5">
                <a:lumMod val="75000"/>
              </a:schemeClr>
            </a:solidFill>
          </a:endParaRPr>
        </a:p>
      </dgm:t>
    </dgm:pt>
    <dgm:pt modelId="{2A7D6DAD-C333-4C5F-AEC4-1A77E83368C2}" type="parTrans" cxnId="{A29DFA17-8306-4F13-AAFD-01679ED26DA5}">
      <dgm:prSet/>
      <dgm:spPr/>
      <dgm:t>
        <a:bodyPr/>
        <a:lstStyle/>
        <a:p>
          <a:endParaRPr lang="es-PE" sz="1600"/>
        </a:p>
      </dgm:t>
    </dgm:pt>
    <dgm:pt modelId="{404CC351-26B1-435D-AFAB-03DFEFF1EBE0}" type="sibTrans" cxnId="{A29DFA17-8306-4F13-AAFD-01679ED26DA5}">
      <dgm:prSet/>
      <dgm:spPr/>
      <dgm:t>
        <a:bodyPr/>
        <a:lstStyle/>
        <a:p>
          <a:endParaRPr lang="es-PE" sz="1600"/>
        </a:p>
      </dgm:t>
    </dgm:pt>
    <dgm:pt modelId="{CD7CD59B-49F7-4672-BAAF-FABF7C135BA9}">
      <dgm:prSet custT="1"/>
      <dgm:spPr>
        <a:solidFill>
          <a:srgbClr val="F7F8FB">
            <a:alpha val="89804"/>
          </a:srgbClr>
        </a:solidFill>
      </dgm:spPr>
      <dgm:t>
        <a:bodyPr/>
        <a:lstStyle/>
        <a:p>
          <a:r>
            <a:rPr lang="es-PE" sz="1600" b="0" i="0" u="none" dirty="0">
              <a:solidFill>
                <a:schemeClr val="accent5">
                  <a:lumMod val="75000"/>
                </a:schemeClr>
              </a:solidFill>
            </a:rPr>
            <a:t>Cajamarca</a:t>
          </a:r>
          <a:endParaRPr lang="es-PE" sz="1600" dirty="0">
            <a:solidFill>
              <a:schemeClr val="accent5">
                <a:lumMod val="75000"/>
              </a:schemeClr>
            </a:solidFill>
          </a:endParaRPr>
        </a:p>
      </dgm:t>
    </dgm:pt>
    <dgm:pt modelId="{92522D1F-5673-4267-B008-92C46B66CADB}" type="parTrans" cxnId="{F4075554-8AEC-4892-82DA-DA3887CD2F16}">
      <dgm:prSet/>
      <dgm:spPr/>
      <dgm:t>
        <a:bodyPr/>
        <a:lstStyle/>
        <a:p>
          <a:endParaRPr lang="es-PE" sz="1600"/>
        </a:p>
      </dgm:t>
    </dgm:pt>
    <dgm:pt modelId="{578D76DF-2565-4458-82A8-122597AD1B8E}" type="sibTrans" cxnId="{F4075554-8AEC-4892-82DA-DA3887CD2F16}">
      <dgm:prSet/>
      <dgm:spPr/>
      <dgm:t>
        <a:bodyPr/>
        <a:lstStyle/>
        <a:p>
          <a:endParaRPr lang="es-PE" sz="1600"/>
        </a:p>
      </dgm:t>
    </dgm:pt>
    <dgm:pt modelId="{C39D7E56-ABBD-4283-95DF-DF46573F2379}">
      <dgm:prSet custT="1"/>
      <dgm:spPr>
        <a:solidFill>
          <a:srgbClr val="F7F8FB">
            <a:alpha val="89804"/>
          </a:srgbClr>
        </a:solidFill>
      </dgm:spPr>
      <dgm:t>
        <a:bodyPr/>
        <a:lstStyle/>
        <a:p>
          <a:r>
            <a:rPr lang="es-PE" sz="1600" b="0" i="0" u="none" dirty="0">
              <a:solidFill>
                <a:schemeClr val="accent5">
                  <a:lumMod val="75000"/>
                </a:schemeClr>
              </a:solidFill>
            </a:rPr>
            <a:t>Ica</a:t>
          </a:r>
          <a:endParaRPr lang="es-PE" sz="1600" dirty="0">
            <a:solidFill>
              <a:schemeClr val="accent5">
                <a:lumMod val="75000"/>
              </a:schemeClr>
            </a:solidFill>
          </a:endParaRPr>
        </a:p>
      </dgm:t>
    </dgm:pt>
    <dgm:pt modelId="{229A96E1-4DF8-4F03-86F8-02E48E21EBDF}" type="parTrans" cxnId="{13EDA50E-F263-40D5-B534-CCEC7C9C5868}">
      <dgm:prSet/>
      <dgm:spPr/>
      <dgm:t>
        <a:bodyPr/>
        <a:lstStyle/>
        <a:p>
          <a:endParaRPr lang="es-PE" sz="1600"/>
        </a:p>
      </dgm:t>
    </dgm:pt>
    <dgm:pt modelId="{6A87D123-2D13-4A2A-AA6C-980377A1125D}" type="sibTrans" cxnId="{13EDA50E-F263-40D5-B534-CCEC7C9C5868}">
      <dgm:prSet/>
      <dgm:spPr/>
      <dgm:t>
        <a:bodyPr/>
        <a:lstStyle/>
        <a:p>
          <a:endParaRPr lang="es-PE" sz="1600"/>
        </a:p>
      </dgm:t>
    </dgm:pt>
    <dgm:pt modelId="{463DB33E-5E8F-4162-A760-6107EE5B2474}">
      <dgm:prSet custT="1"/>
      <dgm:spPr>
        <a:solidFill>
          <a:srgbClr val="F7F8FB">
            <a:alpha val="89804"/>
          </a:srgbClr>
        </a:solidFill>
      </dgm:spPr>
      <dgm:t>
        <a:bodyPr/>
        <a:lstStyle/>
        <a:p>
          <a:r>
            <a:rPr lang="es-PE" sz="1600" b="0" i="0" u="none" dirty="0">
              <a:solidFill>
                <a:schemeClr val="accent5">
                  <a:lumMod val="75000"/>
                </a:schemeClr>
              </a:solidFill>
            </a:rPr>
            <a:t>La Libertad</a:t>
          </a:r>
          <a:endParaRPr lang="es-PE" sz="1600" dirty="0">
            <a:solidFill>
              <a:schemeClr val="accent5">
                <a:lumMod val="75000"/>
              </a:schemeClr>
            </a:solidFill>
          </a:endParaRPr>
        </a:p>
      </dgm:t>
    </dgm:pt>
    <dgm:pt modelId="{85AFDDA4-1102-453F-9894-C962C18F058A}" type="parTrans" cxnId="{6D0FDB13-8A45-4FC5-9C0A-67FA704A828A}">
      <dgm:prSet/>
      <dgm:spPr/>
      <dgm:t>
        <a:bodyPr/>
        <a:lstStyle/>
        <a:p>
          <a:endParaRPr lang="es-PE" sz="1600"/>
        </a:p>
      </dgm:t>
    </dgm:pt>
    <dgm:pt modelId="{DF44BDBF-2634-46D1-BA87-CAC14E975DE0}" type="sibTrans" cxnId="{6D0FDB13-8A45-4FC5-9C0A-67FA704A828A}">
      <dgm:prSet/>
      <dgm:spPr/>
      <dgm:t>
        <a:bodyPr/>
        <a:lstStyle/>
        <a:p>
          <a:endParaRPr lang="es-PE" sz="1600"/>
        </a:p>
      </dgm:t>
    </dgm:pt>
    <dgm:pt modelId="{100598F5-3BE6-40BD-B5B7-0A27C0088B62}">
      <dgm:prSet custT="1"/>
      <dgm:spPr>
        <a:solidFill>
          <a:srgbClr val="F7F8FB">
            <a:alpha val="89804"/>
          </a:srgbClr>
        </a:solidFill>
      </dgm:spPr>
      <dgm:t>
        <a:bodyPr/>
        <a:lstStyle/>
        <a:p>
          <a:r>
            <a:rPr lang="es-PE" sz="1600" b="0" i="0" u="none" dirty="0">
              <a:solidFill>
                <a:schemeClr val="accent5">
                  <a:lumMod val="75000"/>
                </a:schemeClr>
              </a:solidFill>
            </a:rPr>
            <a:t>Lambayeque</a:t>
          </a:r>
          <a:endParaRPr lang="es-PE" sz="1600" dirty="0">
            <a:solidFill>
              <a:schemeClr val="accent5">
                <a:lumMod val="75000"/>
              </a:schemeClr>
            </a:solidFill>
          </a:endParaRPr>
        </a:p>
      </dgm:t>
    </dgm:pt>
    <dgm:pt modelId="{4122B3B4-BB20-4551-8160-7B5F2D28406B}" type="parTrans" cxnId="{9FACB3F7-2E1D-46BD-BDA5-DF65064A0BAF}">
      <dgm:prSet/>
      <dgm:spPr/>
      <dgm:t>
        <a:bodyPr/>
        <a:lstStyle/>
        <a:p>
          <a:endParaRPr lang="es-PE" sz="1600"/>
        </a:p>
      </dgm:t>
    </dgm:pt>
    <dgm:pt modelId="{1560BB89-FC1C-42AD-A62E-A9C06E0134C5}" type="sibTrans" cxnId="{9FACB3F7-2E1D-46BD-BDA5-DF65064A0BAF}">
      <dgm:prSet/>
      <dgm:spPr/>
      <dgm:t>
        <a:bodyPr/>
        <a:lstStyle/>
        <a:p>
          <a:endParaRPr lang="es-PE" sz="1600"/>
        </a:p>
      </dgm:t>
    </dgm:pt>
    <dgm:pt modelId="{351EF94C-A7F1-478F-AF2F-6EBCF4ED4BD8}">
      <dgm:prSet custT="1"/>
      <dgm:spPr>
        <a:solidFill>
          <a:srgbClr val="F7F8FB">
            <a:alpha val="89804"/>
          </a:srgbClr>
        </a:solidFill>
      </dgm:spPr>
      <dgm:t>
        <a:bodyPr/>
        <a:lstStyle/>
        <a:p>
          <a:r>
            <a:rPr lang="es-PE" sz="1600" b="0" i="0" u="none" dirty="0">
              <a:solidFill>
                <a:schemeClr val="accent5">
                  <a:lumMod val="75000"/>
                </a:schemeClr>
              </a:solidFill>
            </a:rPr>
            <a:t>Piura</a:t>
          </a:r>
          <a:endParaRPr lang="es-PE" sz="1600" dirty="0">
            <a:solidFill>
              <a:schemeClr val="accent5">
                <a:lumMod val="75000"/>
              </a:schemeClr>
            </a:solidFill>
          </a:endParaRPr>
        </a:p>
      </dgm:t>
    </dgm:pt>
    <dgm:pt modelId="{3B563822-F6B2-4F3A-9CD8-4D10B909D6A3}" type="parTrans" cxnId="{C53100B3-6026-4D51-AF50-214BA61F8861}">
      <dgm:prSet/>
      <dgm:spPr/>
      <dgm:t>
        <a:bodyPr/>
        <a:lstStyle/>
        <a:p>
          <a:endParaRPr lang="es-PE" sz="1600"/>
        </a:p>
      </dgm:t>
    </dgm:pt>
    <dgm:pt modelId="{58C3EE38-2122-4953-B3FD-F15BA2B7EB15}" type="sibTrans" cxnId="{C53100B3-6026-4D51-AF50-214BA61F8861}">
      <dgm:prSet/>
      <dgm:spPr/>
      <dgm:t>
        <a:bodyPr/>
        <a:lstStyle/>
        <a:p>
          <a:endParaRPr lang="es-PE" sz="1600"/>
        </a:p>
      </dgm:t>
    </dgm:pt>
    <dgm:pt modelId="{BA3A1A60-A5F3-46F1-9AFB-2402346ED5F9}">
      <dgm:prSet custT="1"/>
      <dgm:spPr>
        <a:solidFill>
          <a:srgbClr val="F7F8FB">
            <a:alpha val="89804"/>
          </a:srgbClr>
        </a:solidFill>
      </dgm:spPr>
      <dgm:t>
        <a:bodyPr/>
        <a:lstStyle/>
        <a:p>
          <a:r>
            <a:rPr lang="es-PE" sz="1600" b="0" i="0" u="none" dirty="0">
              <a:solidFill>
                <a:schemeClr val="accent5">
                  <a:lumMod val="75000"/>
                </a:schemeClr>
              </a:solidFill>
            </a:rPr>
            <a:t>Tumbes</a:t>
          </a:r>
          <a:endParaRPr lang="es-PE" sz="1600" dirty="0">
            <a:solidFill>
              <a:schemeClr val="accent5">
                <a:lumMod val="75000"/>
              </a:schemeClr>
            </a:solidFill>
          </a:endParaRPr>
        </a:p>
      </dgm:t>
    </dgm:pt>
    <dgm:pt modelId="{C349D7CA-4C54-4C3B-B5C2-7AEB69A75679}" type="parTrans" cxnId="{13B1C25A-D793-4B0C-8816-424F3B712FBE}">
      <dgm:prSet/>
      <dgm:spPr/>
      <dgm:t>
        <a:bodyPr/>
        <a:lstStyle/>
        <a:p>
          <a:endParaRPr lang="es-PE" sz="1600"/>
        </a:p>
      </dgm:t>
    </dgm:pt>
    <dgm:pt modelId="{1273A47E-5A4E-4A0D-99B2-B83B3079323A}" type="sibTrans" cxnId="{13B1C25A-D793-4B0C-8816-424F3B712FBE}">
      <dgm:prSet/>
      <dgm:spPr/>
      <dgm:t>
        <a:bodyPr/>
        <a:lstStyle/>
        <a:p>
          <a:endParaRPr lang="es-PE" sz="1600"/>
        </a:p>
      </dgm:t>
    </dgm:pt>
    <dgm:pt modelId="{0EB71125-F7E9-4F72-AABB-78E68068E24B}">
      <dgm:prSet custT="1"/>
      <dgm:spPr/>
      <dgm:t>
        <a:bodyPr/>
        <a:lstStyle/>
        <a:p>
          <a:r>
            <a:rPr lang="es-ES" sz="2000" dirty="0"/>
            <a:t>Macro 3</a:t>
          </a:r>
          <a:endParaRPr lang="es-PE" sz="2000" dirty="0"/>
        </a:p>
      </dgm:t>
    </dgm:pt>
    <dgm:pt modelId="{00AB472F-BB72-4F0E-AA42-1BF96904FB3A}" type="parTrans" cxnId="{35C47F73-C360-424D-A277-704CB9DEF507}">
      <dgm:prSet/>
      <dgm:spPr/>
      <dgm:t>
        <a:bodyPr/>
        <a:lstStyle/>
        <a:p>
          <a:endParaRPr lang="es-PE" sz="1600"/>
        </a:p>
      </dgm:t>
    </dgm:pt>
    <dgm:pt modelId="{C03F2812-8875-4084-9A07-F0758B7EB8B6}" type="sibTrans" cxnId="{35C47F73-C360-424D-A277-704CB9DEF507}">
      <dgm:prSet/>
      <dgm:spPr/>
      <dgm:t>
        <a:bodyPr/>
        <a:lstStyle/>
        <a:p>
          <a:endParaRPr lang="es-PE" sz="1600"/>
        </a:p>
      </dgm:t>
    </dgm:pt>
    <dgm:pt modelId="{AAD44422-10F4-4EB6-B48F-B119037DD4B0}">
      <dgm:prSet custT="1"/>
      <dgm:spPr>
        <a:solidFill>
          <a:srgbClr val="F7F8FB">
            <a:alpha val="89804"/>
          </a:srgbClr>
        </a:solidFill>
      </dgm:spPr>
      <dgm:t>
        <a:bodyPr/>
        <a:lstStyle/>
        <a:p>
          <a:r>
            <a:rPr lang="es-PE" sz="1600" b="0" i="0" u="none" dirty="0">
              <a:solidFill>
                <a:schemeClr val="accent5">
                  <a:lumMod val="75000"/>
                </a:schemeClr>
              </a:solidFill>
            </a:rPr>
            <a:t>Amazonas</a:t>
          </a:r>
          <a:endParaRPr lang="es-PE" sz="1600" dirty="0">
            <a:solidFill>
              <a:schemeClr val="accent5">
                <a:lumMod val="75000"/>
              </a:schemeClr>
            </a:solidFill>
          </a:endParaRPr>
        </a:p>
      </dgm:t>
    </dgm:pt>
    <dgm:pt modelId="{B6322403-8908-47B9-A8DA-3A740DC65601}" type="parTrans" cxnId="{E04BC034-C99E-4B20-97BB-FC6E08F2053E}">
      <dgm:prSet/>
      <dgm:spPr/>
      <dgm:t>
        <a:bodyPr/>
        <a:lstStyle/>
        <a:p>
          <a:endParaRPr lang="es-PE" sz="1600"/>
        </a:p>
      </dgm:t>
    </dgm:pt>
    <dgm:pt modelId="{069ED4C8-B8B0-4517-AF64-FBCD5586C9FB}" type="sibTrans" cxnId="{E04BC034-C99E-4B20-97BB-FC6E08F2053E}">
      <dgm:prSet/>
      <dgm:spPr/>
      <dgm:t>
        <a:bodyPr/>
        <a:lstStyle/>
        <a:p>
          <a:endParaRPr lang="es-PE" sz="1600"/>
        </a:p>
      </dgm:t>
    </dgm:pt>
    <dgm:pt modelId="{483155CA-7F0D-4A65-8C6C-C06549C7B1D0}">
      <dgm:prSet custT="1"/>
      <dgm:spPr>
        <a:solidFill>
          <a:srgbClr val="F7F8FB">
            <a:alpha val="89804"/>
          </a:srgbClr>
        </a:solidFill>
      </dgm:spPr>
      <dgm:t>
        <a:bodyPr/>
        <a:lstStyle/>
        <a:p>
          <a:r>
            <a:rPr lang="es-PE" sz="1600" b="0" i="0" u="none" dirty="0">
              <a:solidFill>
                <a:schemeClr val="accent5">
                  <a:lumMod val="75000"/>
                </a:schemeClr>
              </a:solidFill>
            </a:rPr>
            <a:t>Loreto</a:t>
          </a:r>
          <a:endParaRPr lang="es-PE" sz="1600" dirty="0">
            <a:solidFill>
              <a:schemeClr val="accent5">
                <a:lumMod val="75000"/>
              </a:schemeClr>
            </a:solidFill>
          </a:endParaRPr>
        </a:p>
      </dgm:t>
    </dgm:pt>
    <dgm:pt modelId="{2286E4B1-D68F-4740-A519-DA10B81FD2F1}" type="parTrans" cxnId="{5F02F8B7-7BEF-42BE-8D0F-179C86FB9CD0}">
      <dgm:prSet/>
      <dgm:spPr/>
      <dgm:t>
        <a:bodyPr/>
        <a:lstStyle/>
        <a:p>
          <a:endParaRPr lang="es-PE" sz="1600"/>
        </a:p>
      </dgm:t>
    </dgm:pt>
    <dgm:pt modelId="{11EF2B0A-22F5-40DA-BA5C-032ACEAEA709}" type="sibTrans" cxnId="{5F02F8B7-7BEF-42BE-8D0F-179C86FB9CD0}">
      <dgm:prSet/>
      <dgm:spPr/>
      <dgm:t>
        <a:bodyPr/>
        <a:lstStyle/>
        <a:p>
          <a:endParaRPr lang="es-PE" sz="1600"/>
        </a:p>
      </dgm:t>
    </dgm:pt>
    <dgm:pt modelId="{4F7A1008-BF76-4FFE-BBD7-04BAE106FDCB}">
      <dgm:prSet custT="1"/>
      <dgm:spPr>
        <a:solidFill>
          <a:srgbClr val="F7F8FB">
            <a:alpha val="89804"/>
          </a:srgbClr>
        </a:solidFill>
      </dgm:spPr>
      <dgm:t>
        <a:bodyPr/>
        <a:lstStyle/>
        <a:p>
          <a:r>
            <a:rPr lang="es-PE" sz="1600" b="0" i="0" u="none" dirty="0">
              <a:solidFill>
                <a:schemeClr val="accent5">
                  <a:lumMod val="75000"/>
                </a:schemeClr>
              </a:solidFill>
            </a:rPr>
            <a:t>Madre de dios</a:t>
          </a:r>
          <a:endParaRPr lang="es-PE" sz="1600" dirty="0">
            <a:solidFill>
              <a:schemeClr val="accent5">
                <a:lumMod val="75000"/>
              </a:schemeClr>
            </a:solidFill>
          </a:endParaRPr>
        </a:p>
      </dgm:t>
    </dgm:pt>
    <dgm:pt modelId="{3AD8239D-0627-4AEC-9421-D2C2347E9A33}" type="parTrans" cxnId="{33546174-5CC6-4415-A24E-9F1D9C72A338}">
      <dgm:prSet/>
      <dgm:spPr/>
      <dgm:t>
        <a:bodyPr/>
        <a:lstStyle/>
        <a:p>
          <a:endParaRPr lang="es-PE" sz="1600"/>
        </a:p>
      </dgm:t>
    </dgm:pt>
    <dgm:pt modelId="{282972C2-B60A-4587-94B9-6C225D8DD86E}" type="sibTrans" cxnId="{33546174-5CC6-4415-A24E-9F1D9C72A338}">
      <dgm:prSet/>
      <dgm:spPr/>
      <dgm:t>
        <a:bodyPr/>
        <a:lstStyle/>
        <a:p>
          <a:endParaRPr lang="es-PE" sz="1600"/>
        </a:p>
      </dgm:t>
    </dgm:pt>
    <dgm:pt modelId="{C604133C-C6EA-4C0A-BAC8-509EB63DC833}">
      <dgm:prSet custT="1"/>
      <dgm:spPr>
        <a:solidFill>
          <a:srgbClr val="F7F8FB">
            <a:alpha val="89804"/>
          </a:srgbClr>
        </a:solidFill>
      </dgm:spPr>
      <dgm:t>
        <a:bodyPr/>
        <a:lstStyle/>
        <a:p>
          <a:r>
            <a:rPr lang="es-PE" sz="1600" b="0" i="0" u="none" dirty="0">
              <a:solidFill>
                <a:schemeClr val="accent5">
                  <a:lumMod val="75000"/>
                </a:schemeClr>
              </a:solidFill>
            </a:rPr>
            <a:t>San martín</a:t>
          </a:r>
          <a:endParaRPr lang="es-PE" sz="1600" dirty="0">
            <a:solidFill>
              <a:schemeClr val="accent5">
                <a:lumMod val="75000"/>
              </a:schemeClr>
            </a:solidFill>
          </a:endParaRPr>
        </a:p>
      </dgm:t>
    </dgm:pt>
    <dgm:pt modelId="{E63E449E-1384-4CB9-958C-5BC2C1134449}" type="parTrans" cxnId="{8FEA7716-DDE5-44F4-A989-2B41C2A4986B}">
      <dgm:prSet/>
      <dgm:spPr/>
      <dgm:t>
        <a:bodyPr/>
        <a:lstStyle/>
        <a:p>
          <a:endParaRPr lang="es-PE" sz="1600"/>
        </a:p>
      </dgm:t>
    </dgm:pt>
    <dgm:pt modelId="{EBE8CF74-2534-4AB1-AD2F-368E7C3A1237}" type="sibTrans" cxnId="{8FEA7716-DDE5-44F4-A989-2B41C2A4986B}">
      <dgm:prSet/>
      <dgm:spPr/>
      <dgm:t>
        <a:bodyPr/>
        <a:lstStyle/>
        <a:p>
          <a:endParaRPr lang="es-PE" sz="1600"/>
        </a:p>
      </dgm:t>
    </dgm:pt>
    <dgm:pt modelId="{899DCAB2-E0F4-411B-83B6-3479329B998B}">
      <dgm:prSet custT="1"/>
      <dgm:spPr>
        <a:solidFill>
          <a:srgbClr val="F7F8FB">
            <a:alpha val="89804"/>
          </a:srgbClr>
        </a:solidFill>
      </dgm:spPr>
      <dgm:t>
        <a:bodyPr/>
        <a:lstStyle/>
        <a:p>
          <a:r>
            <a:rPr lang="es-PE" sz="1600" b="0" i="0" u="none" dirty="0">
              <a:solidFill>
                <a:schemeClr val="accent5">
                  <a:lumMod val="75000"/>
                </a:schemeClr>
              </a:solidFill>
            </a:rPr>
            <a:t>Ucayali</a:t>
          </a:r>
          <a:endParaRPr lang="es-PE" sz="1600" dirty="0">
            <a:solidFill>
              <a:schemeClr val="accent5">
                <a:lumMod val="75000"/>
              </a:schemeClr>
            </a:solidFill>
          </a:endParaRPr>
        </a:p>
      </dgm:t>
    </dgm:pt>
    <dgm:pt modelId="{C96B0DB6-4FAB-49C2-9E8F-4CE4BF03A290}" type="parTrans" cxnId="{0864BC02-AA75-4811-A737-CE073E804A00}">
      <dgm:prSet/>
      <dgm:spPr/>
      <dgm:t>
        <a:bodyPr/>
        <a:lstStyle/>
        <a:p>
          <a:endParaRPr lang="es-PE" sz="1600"/>
        </a:p>
      </dgm:t>
    </dgm:pt>
    <dgm:pt modelId="{B273F1F4-5EC4-4187-9822-0B95F7271481}" type="sibTrans" cxnId="{0864BC02-AA75-4811-A737-CE073E804A00}">
      <dgm:prSet/>
      <dgm:spPr/>
      <dgm:t>
        <a:bodyPr/>
        <a:lstStyle/>
        <a:p>
          <a:endParaRPr lang="es-PE" sz="1600"/>
        </a:p>
      </dgm:t>
    </dgm:pt>
    <dgm:pt modelId="{AD29C354-3846-4F06-B7D4-79E1560CA8B2}">
      <dgm:prSet custT="1"/>
      <dgm:spPr/>
      <dgm:t>
        <a:bodyPr/>
        <a:lstStyle/>
        <a:p>
          <a:r>
            <a:rPr lang="es-ES" sz="2000" dirty="0"/>
            <a:t>Macro 4</a:t>
          </a:r>
          <a:endParaRPr lang="es-PE" sz="2000" dirty="0"/>
        </a:p>
      </dgm:t>
    </dgm:pt>
    <dgm:pt modelId="{74981BFF-4DA4-43A3-ACC0-9C18C468BA5F}" type="parTrans" cxnId="{376C0D5D-10F9-4F80-B07C-05254F7ED479}">
      <dgm:prSet/>
      <dgm:spPr/>
      <dgm:t>
        <a:bodyPr/>
        <a:lstStyle/>
        <a:p>
          <a:endParaRPr lang="es-PE" sz="1600"/>
        </a:p>
      </dgm:t>
    </dgm:pt>
    <dgm:pt modelId="{7B01E4D9-55E1-4B5C-94E8-7C44F97850F6}" type="sibTrans" cxnId="{376C0D5D-10F9-4F80-B07C-05254F7ED479}">
      <dgm:prSet/>
      <dgm:spPr/>
      <dgm:t>
        <a:bodyPr/>
        <a:lstStyle/>
        <a:p>
          <a:endParaRPr lang="es-PE" sz="1600"/>
        </a:p>
      </dgm:t>
    </dgm:pt>
    <dgm:pt modelId="{937E35D8-66DD-44C5-A683-162C81745963}">
      <dgm:prSet custT="1"/>
      <dgm:spPr>
        <a:solidFill>
          <a:srgbClr val="F7F8FB">
            <a:alpha val="89804"/>
          </a:srgbClr>
        </a:solidFill>
      </dgm:spPr>
      <dgm:t>
        <a:bodyPr/>
        <a:lstStyle/>
        <a:p>
          <a:r>
            <a:rPr lang="es-PE" sz="1600" b="0" i="0" u="none" dirty="0">
              <a:solidFill>
                <a:schemeClr val="accent5">
                  <a:lumMod val="75000"/>
                </a:schemeClr>
              </a:solidFill>
            </a:rPr>
            <a:t>Arequipa</a:t>
          </a:r>
          <a:endParaRPr lang="es-PE" sz="1600" dirty="0">
            <a:solidFill>
              <a:schemeClr val="accent5">
                <a:lumMod val="75000"/>
              </a:schemeClr>
            </a:solidFill>
          </a:endParaRPr>
        </a:p>
      </dgm:t>
    </dgm:pt>
    <dgm:pt modelId="{3EB6E30A-7A89-4E0D-BE61-92C70B1B20C1}" type="parTrans" cxnId="{4D677186-68D9-499C-9A44-B2C04A56A6F5}">
      <dgm:prSet/>
      <dgm:spPr/>
      <dgm:t>
        <a:bodyPr/>
        <a:lstStyle/>
        <a:p>
          <a:endParaRPr lang="es-PE" sz="1600"/>
        </a:p>
      </dgm:t>
    </dgm:pt>
    <dgm:pt modelId="{F3FD5F5F-1C78-42FB-A513-3C0D10F3AF70}" type="sibTrans" cxnId="{4D677186-68D9-499C-9A44-B2C04A56A6F5}">
      <dgm:prSet/>
      <dgm:spPr/>
      <dgm:t>
        <a:bodyPr/>
        <a:lstStyle/>
        <a:p>
          <a:endParaRPr lang="es-PE" sz="1600"/>
        </a:p>
      </dgm:t>
    </dgm:pt>
    <dgm:pt modelId="{44F5CEAB-7111-44AE-973B-010FB7E8806B}">
      <dgm:prSet custT="1"/>
      <dgm:spPr>
        <a:solidFill>
          <a:srgbClr val="F7F8FB">
            <a:alpha val="89804"/>
          </a:srgbClr>
        </a:solidFill>
      </dgm:spPr>
      <dgm:t>
        <a:bodyPr/>
        <a:lstStyle/>
        <a:p>
          <a:r>
            <a:rPr lang="es-PE" sz="1600" b="0" i="0" u="none" dirty="0">
              <a:solidFill>
                <a:schemeClr val="accent5">
                  <a:lumMod val="75000"/>
                </a:schemeClr>
              </a:solidFill>
            </a:rPr>
            <a:t>Cusco</a:t>
          </a:r>
          <a:endParaRPr lang="es-PE" sz="1600" dirty="0">
            <a:solidFill>
              <a:schemeClr val="accent5">
                <a:lumMod val="75000"/>
              </a:schemeClr>
            </a:solidFill>
          </a:endParaRPr>
        </a:p>
      </dgm:t>
    </dgm:pt>
    <dgm:pt modelId="{2EA1C439-279F-437C-9B5B-0705D71388D4}" type="parTrans" cxnId="{73AA2658-6F25-4331-A8E6-07150DB9B677}">
      <dgm:prSet/>
      <dgm:spPr/>
      <dgm:t>
        <a:bodyPr/>
        <a:lstStyle/>
        <a:p>
          <a:endParaRPr lang="es-PE" sz="1600"/>
        </a:p>
      </dgm:t>
    </dgm:pt>
    <dgm:pt modelId="{DB0E3218-49FC-4766-8880-79B17F55D6F5}" type="sibTrans" cxnId="{73AA2658-6F25-4331-A8E6-07150DB9B677}">
      <dgm:prSet/>
      <dgm:spPr/>
      <dgm:t>
        <a:bodyPr/>
        <a:lstStyle/>
        <a:p>
          <a:endParaRPr lang="es-PE" sz="1600"/>
        </a:p>
      </dgm:t>
    </dgm:pt>
    <dgm:pt modelId="{0E97CD3D-77A3-4C8F-9F9C-9066B65C1450}">
      <dgm:prSet custT="1"/>
      <dgm:spPr>
        <a:solidFill>
          <a:srgbClr val="F7F8FB">
            <a:alpha val="89804"/>
          </a:srgbClr>
        </a:solidFill>
      </dgm:spPr>
      <dgm:t>
        <a:bodyPr/>
        <a:lstStyle/>
        <a:p>
          <a:r>
            <a:rPr lang="es-PE" sz="1600" b="0" i="0" u="none" dirty="0">
              <a:solidFill>
                <a:schemeClr val="accent5">
                  <a:lumMod val="75000"/>
                </a:schemeClr>
              </a:solidFill>
            </a:rPr>
            <a:t>Moquegua</a:t>
          </a:r>
          <a:endParaRPr lang="es-PE" sz="1600" dirty="0">
            <a:solidFill>
              <a:schemeClr val="accent5">
                <a:lumMod val="75000"/>
              </a:schemeClr>
            </a:solidFill>
          </a:endParaRPr>
        </a:p>
      </dgm:t>
    </dgm:pt>
    <dgm:pt modelId="{C8307F31-68BC-4F64-BA55-35A4E933D923}" type="parTrans" cxnId="{125A8F6A-F8B0-4904-8E2C-6B87DFCF04E0}">
      <dgm:prSet/>
      <dgm:spPr/>
      <dgm:t>
        <a:bodyPr/>
        <a:lstStyle/>
        <a:p>
          <a:endParaRPr lang="es-PE" sz="1600"/>
        </a:p>
      </dgm:t>
    </dgm:pt>
    <dgm:pt modelId="{65E1C4DD-DBC7-4B0E-BF1A-DCFBDC124CF0}" type="sibTrans" cxnId="{125A8F6A-F8B0-4904-8E2C-6B87DFCF04E0}">
      <dgm:prSet/>
      <dgm:spPr/>
      <dgm:t>
        <a:bodyPr/>
        <a:lstStyle/>
        <a:p>
          <a:endParaRPr lang="es-PE" sz="1600"/>
        </a:p>
      </dgm:t>
    </dgm:pt>
    <dgm:pt modelId="{75FDA21E-9F1A-46A9-84B7-7BE2425F7C33}">
      <dgm:prSet custT="1"/>
      <dgm:spPr>
        <a:solidFill>
          <a:srgbClr val="F7F8FB">
            <a:alpha val="89804"/>
          </a:srgbClr>
        </a:solidFill>
      </dgm:spPr>
      <dgm:t>
        <a:bodyPr/>
        <a:lstStyle/>
        <a:p>
          <a:r>
            <a:rPr lang="es-PE" sz="1600" b="0" i="0" u="none" dirty="0">
              <a:solidFill>
                <a:schemeClr val="accent5">
                  <a:lumMod val="75000"/>
                </a:schemeClr>
              </a:solidFill>
            </a:rPr>
            <a:t>Puno</a:t>
          </a:r>
          <a:endParaRPr lang="es-PE" sz="1600" dirty="0">
            <a:solidFill>
              <a:schemeClr val="accent5">
                <a:lumMod val="75000"/>
              </a:schemeClr>
            </a:solidFill>
          </a:endParaRPr>
        </a:p>
      </dgm:t>
    </dgm:pt>
    <dgm:pt modelId="{9FD3C0A7-992C-48AB-97E4-E0ABFF9DA887}" type="parTrans" cxnId="{E736209B-49F1-46D5-BA54-4CD19637CCD7}">
      <dgm:prSet/>
      <dgm:spPr/>
      <dgm:t>
        <a:bodyPr/>
        <a:lstStyle/>
        <a:p>
          <a:endParaRPr lang="es-PE" sz="1600"/>
        </a:p>
      </dgm:t>
    </dgm:pt>
    <dgm:pt modelId="{C1A40A21-36CD-4F1F-A7DF-CC8E9D1A81FB}" type="sibTrans" cxnId="{E736209B-49F1-46D5-BA54-4CD19637CCD7}">
      <dgm:prSet/>
      <dgm:spPr/>
      <dgm:t>
        <a:bodyPr/>
        <a:lstStyle/>
        <a:p>
          <a:endParaRPr lang="es-PE" sz="1600"/>
        </a:p>
      </dgm:t>
    </dgm:pt>
    <dgm:pt modelId="{AF706E68-4308-42BB-9170-3410EE9F1DDF}">
      <dgm:prSet custT="1"/>
      <dgm:spPr>
        <a:solidFill>
          <a:srgbClr val="F7F8FB">
            <a:alpha val="89804"/>
          </a:srgbClr>
        </a:solidFill>
      </dgm:spPr>
      <dgm:t>
        <a:bodyPr/>
        <a:lstStyle/>
        <a:p>
          <a:r>
            <a:rPr lang="es-PE" sz="1600" b="0" i="0" u="none" dirty="0">
              <a:solidFill>
                <a:schemeClr val="accent5">
                  <a:lumMod val="75000"/>
                </a:schemeClr>
              </a:solidFill>
            </a:rPr>
            <a:t>Tacna</a:t>
          </a:r>
          <a:endParaRPr lang="es-PE" sz="1600" dirty="0">
            <a:solidFill>
              <a:schemeClr val="accent5">
                <a:lumMod val="75000"/>
              </a:schemeClr>
            </a:solidFill>
          </a:endParaRPr>
        </a:p>
      </dgm:t>
    </dgm:pt>
    <dgm:pt modelId="{FE38035A-7E09-4FAB-A869-B2E1C20AA8B9}" type="parTrans" cxnId="{F6BB5735-4C87-46A9-B8C0-5DF90CA2BF47}">
      <dgm:prSet/>
      <dgm:spPr/>
      <dgm:t>
        <a:bodyPr/>
        <a:lstStyle/>
        <a:p>
          <a:endParaRPr lang="es-PE" sz="1600"/>
        </a:p>
      </dgm:t>
    </dgm:pt>
    <dgm:pt modelId="{CB855248-D766-4CC1-B73C-422B10331524}" type="sibTrans" cxnId="{F6BB5735-4C87-46A9-B8C0-5DF90CA2BF47}">
      <dgm:prSet/>
      <dgm:spPr/>
      <dgm:t>
        <a:bodyPr/>
        <a:lstStyle/>
        <a:p>
          <a:endParaRPr lang="es-PE" sz="1600"/>
        </a:p>
      </dgm:t>
    </dgm:pt>
    <dgm:pt modelId="{153C5086-B4B5-4993-A4F8-FF4E522207CB}">
      <dgm:prSet custT="1"/>
      <dgm:spPr>
        <a:solidFill>
          <a:srgbClr val="F7F8FB">
            <a:alpha val="89804"/>
          </a:srgbClr>
        </a:solidFill>
      </dgm:spPr>
      <dgm:t>
        <a:bodyPr/>
        <a:lstStyle/>
        <a:p>
          <a:r>
            <a:rPr lang="es-PE" sz="1600" b="0" i="0" u="none" dirty="0">
              <a:solidFill>
                <a:schemeClr val="accent5">
                  <a:lumMod val="75000"/>
                </a:schemeClr>
              </a:solidFill>
            </a:rPr>
            <a:t>Apurímac</a:t>
          </a:r>
          <a:endParaRPr lang="es-PE" sz="1600" dirty="0">
            <a:solidFill>
              <a:schemeClr val="accent5">
                <a:lumMod val="75000"/>
              </a:schemeClr>
            </a:solidFill>
          </a:endParaRPr>
        </a:p>
      </dgm:t>
    </dgm:pt>
    <dgm:pt modelId="{504C1BC3-7A48-4807-847E-9C0D6B1BB42B}" type="parTrans" cxnId="{A42DBCC9-77D9-4F51-9E57-8B3324109108}">
      <dgm:prSet/>
      <dgm:spPr/>
      <dgm:t>
        <a:bodyPr/>
        <a:lstStyle/>
        <a:p>
          <a:endParaRPr lang="es-PE" sz="1600"/>
        </a:p>
      </dgm:t>
    </dgm:pt>
    <dgm:pt modelId="{2E2F7EF6-5E11-4F05-8FCE-3FE4D62266A9}" type="sibTrans" cxnId="{A42DBCC9-77D9-4F51-9E57-8B3324109108}">
      <dgm:prSet/>
      <dgm:spPr/>
      <dgm:t>
        <a:bodyPr/>
        <a:lstStyle/>
        <a:p>
          <a:endParaRPr lang="es-PE" sz="1600"/>
        </a:p>
      </dgm:t>
    </dgm:pt>
    <dgm:pt modelId="{0D25F3B6-4C53-4321-88F5-4E67F7623FBC}" type="pres">
      <dgm:prSet presAssocID="{065F132D-58F6-4FBE-B405-F2DDA6709C01}" presName="Name0" presStyleCnt="0">
        <dgm:presLayoutVars>
          <dgm:dir/>
          <dgm:animLvl val="lvl"/>
          <dgm:resizeHandles val="exact"/>
        </dgm:presLayoutVars>
      </dgm:prSet>
      <dgm:spPr/>
    </dgm:pt>
    <dgm:pt modelId="{977788E9-D3A0-468D-A8EB-21936F97EEA8}" type="pres">
      <dgm:prSet presAssocID="{AE03BDAE-8C4D-4165-BE3D-14DA4CDD776D}" presName="composite" presStyleCnt="0"/>
      <dgm:spPr/>
    </dgm:pt>
    <dgm:pt modelId="{2F51C364-58C0-474E-9D3C-8D64ED192DE7}" type="pres">
      <dgm:prSet presAssocID="{AE03BDAE-8C4D-4165-BE3D-14DA4CDD776D}" presName="parTx" presStyleLbl="alignNode1" presStyleIdx="0" presStyleCnt="4">
        <dgm:presLayoutVars>
          <dgm:chMax val="0"/>
          <dgm:chPref val="0"/>
          <dgm:bulletEnabled val="1"/>
        </dgm:presLayoutVars>
      </dgm:prSet>
      <dgm:spPr/>
    </dgm:pt>
    <dgm:pt modelId="{0D0B9833-E815-421E-9B1F-7079C145A4C2}" type="pres">
      <dgm:prSet presAssocID="{AE03BDAE-8C4D-4165-BE3D-14DA4CDD776D}" presName="desTx" presStyleLbl="alignAccFollowNode1" presStyleIdx="0" presStyleCnt="4">
        <dgm:presLayoutVars>
          <dgm:bulletEnabled val="1"/>
        </dgm:presLayoutVars>
      </dgm:prSet>
      <dgm:spPr/>
    </dgm:pt>
    <dgm:pt modelId="{E5FB947E-4573-4F6F-8A3C-EDEE33FE2916}" type="pres">
      <dgm:prSet presAssocID="{5D5DCCDF-3B1B-41F3-AB90-D2DC9DE670F5}" presName="space" presStyleCnt="0"/>
      <dgm:spPr/>
    </dgm:pt>
    <dgm:pt modelId="{3142DFEF-D0A9-4428-A9C3-1B7846A54D0D}" type="pres">
      <dgm:prSet presAssocID="{A37F65DB-D8F8-49D2-9BA6-D628AAB182AE}" presName="composite" presStyleCnt="0"/>
      <dgm:spPr/>
    </dgm:pt>
    <dgm:pt modelId="{FBBE03B9-DFE3-4289-8DB8-E73A5A55E6C9}" type="pres">
      <dgm:prSet presAssocID="{A37F65DB-D8F8-49D2-9BA6-D628AAB182AE}" presName="parTx" presStyleLbl="alignNode1" presStyleIdx="1" presStyleCnt="4">
        <dgm:presLayoutVars>
          <dgm:chMax val="0"/>
          <dgm:chPref val="0"/>
          <dgm:bulletEnabled val="1"/>
        </dgm:presLayoutVars>
      </dgm:prSet>
      <dgm:spPr/>
    </dgm:pt>
    <dgm:pt modelId="{0B379AE2-8DA9-49AE-91E8-DC268C95A3A3}" type="pres">
      <dgm:prSet presAssocID="{A37F65DB-D8F8-49D2-9BA6-D628AAB182AE}" presName="desTx" presStyleLbl="alignAccFollowNode1" presStyleIdx="1" presStyleCnt="4">
        <dgm:presLayoutVars>
          <dgm:bulletEnabled val="1"/>
        </dgm:presLayoutVars>
      </dgm:prSet>
      <dgm:spPr/>
    </dgm:pt>
    <dgm:pt modelId="{DC1ABF81-766D-45EF-9E4F-7E9B96966B78}" type="pres">
      <dgm:prSet presAssocID="{6B545E6B-2522-48BF-821F-4E5DF762A64C}" presName="space" presStyleCnt="0"/>
      <dgm:spPr/>
    </dgm:pt>
    <dgm:pt modelId="{869F37D3-ECC8-41A7-B9FB-59F363D2F198}" type="pres">
      <dgm:prSet presAssocID="{0EB71125-F7E9-4F72-AABB-78E68068E24B}" presName="composite" presStyleCnt="0"/>
      <dgm:spPr/>
    </dgm:pt>
    <dgm:pt modelId="{3C685DE6-D966-42F2-B1E5-4665B4A8E5FE}" type="pres">
      <dgm:prSet presAssocID="{0EB71125-F7E9-4F72-AABB-78E68068E24B}" presName="parTx" presStyleLbl="alignNode1" presStyleIdx="2" presStyleCnt="4">
        <dgm:presLayoutVars>
          <dgm:chMax val="0"/>
          <dgm:chPref val="0"/>
          <dgm:bulletEnabled val="1"/>
        </dgm:presLayoutVars>
      </dgm:prSet>
      <dgm:spPr/>
    </dgm:pt>
    <dgm:pt modelId="{82F42C88-B2E2-4CBA-9E39-94FC2AB9F21A}" type="pres">
      <dgm:prSet presAssocID="{0EB71125-F7E9-4F72-AABB-78E68068E24B}" presName="desTx" presStyleLbl="alignAccFollowNode1" presStyleIdx="2" presStyleCnt="4">
        <dgm:presLayoutVars>
          <dgm:bulletEnabled val="1"/>
        </dgm:presLayoutVars>
      </dgm:prSet>
      <dgm:spPr/>
    </dgm:pt>
    <dgm:pt modelId="{59398F49-678A-4F8A-A556-B74401EC08CD}" type="pres">
      <dgm:prSet presAssocID="{C03F2812-8875-4084-9A07-F0758B7EB8B6}" presName="space" presStyleCnt="0"/>
      <dgm:spPr/>
    </dgm:pt>
    <dgm:pt modelId="{258A4DD2-2FA2-47A7-920C-A8AC92AC0D5D}" type="pres">
      <dgm:prSet presAssocID="{AD29C354-3846-4F06-B7D4-79E1560CA8B2}" presName="composite" presStyleCnt="0"/>
      <dgm:spPr/>
    </dgm:pt>
    <dgm:pt modelId="{AFC92FA2-F583-4555-B743-0D61524E4CAB}" type="pres">
      <dgm:prSet presAssocID="{AD29C354-3846-4F06-B7D4-79E1560CA8B2}" presName="parTx" presStyleLbl="alignNode1" presStyleIdx="3" presStyleCnt="4">
        <dgm:presLayoutVars>
          <dgm:chMax val="0"/>
          <dgm:chPref val="0"/>
          <dgm:bulletEnabled val="1"/>
        </dgm:presLayoutVars>
      </dgm:prSet>
      <dgm:spPr/>
    </dgm:pt>
    <dgm:pt modelId="{7C3B1B6F-ABA0-45AA-8915-4DBDA6A54228}" type="pres">
      <dgm:prSet presAssocID="{AD29C354-3846-4F06-B7D4-79E1560CA8B2}" presName="desTx" presStyleLbl="alignAccFollowNode1" presStyleIdx="3" presStyleCnt="4">
        <dgm:presLayoutVars>
          <dgm:bulletEnabled val="1"/>
        </dgm:presLayoutVars>
      </dgm:prSet>
      <dgm:spPr/>
    </dgm:pt>
  </dgm:ptLst>
  <dgm:cxnLst>
    <dgm:cxn modelId="{0864BC02-AA75-4811-A737-CE073E804A00}" srcId="{0EB71125-F7E9-4F72-AABB-78E68068E24B}" destId="{899DCAB2-E0F4-411B-83B6-3479329B998B}" srcOrd="4" destOrd="0" parTransId="{C96B0DB6-4FAB-49C2-9E8F-4CE4BF03A290}" sibTransId="{B273F1F4-5EC4-4187-9822-0B95F7271481}"/>
    <dgm:cxn modelId="{DB288803-42DC-4E4C-AC63-B18F0B3F0373}" type="presOf" srcId="{899DCAB2-E0F4-411B-83B6-3479329B998B}" destId="{82F42C88-B2E2-4CBA-9E39-94FC2AB9F21A}" srcOrd="0" destOrd="4" presId="urn:microsoft.com/office/officeart/2005/8/layout/hList1"/>
    <dgm:cxn modelId="{A2185504-4CB1-47A2-B9E5-D422B580E708}" type="presOf" srcId="{605653F2-21A2-4CD3-AF6E-0A0901AF20E8}" destId="{0D0B9833-E815-421E-9B1F-7079C145A4C2}" srcOrd="0" destOrd="1" presId="urn:microsoft.com/office/officeart/2005/8/layout/hList1"/>
    <dgm:cxn modelId="{E6862505-55A4-473B-858C-0483F9BC551D}" srcId="{A37F65DB-D8F8-49D2-9BA6-D628AAB182AE}" destId="{F22438C6-7C2E-4194-9570-30FEFC79C4BA}" srcOrd="0" destOrd="0" parTransId="{9FFBE94A-EC74-41E4-BAC4-22CE2E6AEB53}" sibTransId="{C339332C-C347-4CEE-A636-E598F6C2AA13}"/>
    <dgm:cxn modelId="{96AAE70D-6C69-4F81-97C9-1511559A317D}" type="presOf" srcId="{CD7CD59B-49F7-4672-BAAF-FABF7C135BA9}" destId="{0B379AE2-8DA9-49AE-91E8-DC268C95A3A3}" srcOrd="0" destOrd="1" presId="urn:microsoft.com/office/officeart/2005/8/layout/hList1"/>
    <dgm:cxn modelId="{13EDA50E-F263-40D5-B534-CCEC7C9C5868}" srcId="{A37F65DB-D8F8-49D2-9BA6-D628AAB182AE}" destId="{C39D7E56-ABBD-4283-95DF-DF46573F2379}" srcOrd="2" destOrd="0" parTransId="{229A96E1-4DF8-4F03-86F8-02E48E21EBDF}" sibTransId="{6A87D123-2D13-4A2A-AA6C-980377A1125D}"/>
    <dgm:cxn modelId="{B0701211-F025-41FD-860C-A9BC7E30BE93}" type="presOf" srcId="{C604133C-C6EA-4C0A-BAC8-509EB63DC833}" destId="{82F42C88-B2E2-4CBA-9E39-94FC2AB9F21A}" srcOrd="0" destOrd="3" presId="urn:microsoft.com/office/officeart/2005/8/layout/hList1"/>
    <dgm:cxn modelId="{B4C19911-3DD4-463F-9D2A-28B2A6213019}" type="presOf" srcId="{EE2E596B-0BDC-4299-8E37-19A729E94E78}" destId="{0D0B9833-E815-421E-9B1F-7079C145A4C2}" srcOrd="0" destOrd="4" presId="urn:microsoft.com/office/officeart/2005/8/layout/hList1"/>
    <dgm:cxn modelId="{6D0FDB13-8A45-4FC5-9C0A-67FA704A828A}" srcId="{A37F65DB-D8F8-49D2-9BA6-D628AAB182AE}" destId="{463DB33E-5E8F-4162-A760-6107EE5B2474}" srcOrd="3" destOrd="0" parTransId="{85AFDDA4-1102-453F-9894-C962C18F058A}" sibTransId="{DF44BDBF-2634-46D1-BA87-CAC14E975DE0}"/>
    <dgm:cxn modelId="{14809D14-29FD-4538-A0DC-44C19CD563AD}" type="presOf" srcId="{0E26EC05-D468-4F9B-8407-98E2613DC5C5}" destId="{0D0B9833-E815-421E-9B1F-7079C145A4C2}" srcOrd="0" destOrd="7" presId="urn:microsoft.com/office/officeart/2005/8/layout/hList1"/>
    <dgm:cxn modelId="{8FEA7716-DDE5-44F4-A989-2B41C2A4986B}" srcId="{0EB71125-F7E9-4F72-AABB-78E68068E24B}" destId="{C604133C-C6EA-4C0A-BAC8-509EB63DC833}" srcOrd="3" destOrd="0" parTransId="{E63E449E-1384-4CB9-958C-5BC2C1134449}" sibTransId="{EBE8CF74-2534-4AB1-AD2F-368E7C3A1237}"/>
    <dgm:cxn modelId="{FF9DF217-7FB9-4BF9-8E61-6A131499B3B8}" type="presOf" srcId="{44F5CEAB-7111-44AE-973B-010FB7E8806B}" destId="{7C3B1B6F-ABA0-45AA-8915-4DBDA6A54228}" srcOrd="0" destOrd="1" presId="urn:microsoft.com/office/officeart/2005/8/layout/hList1"/>
    <dgm:cxn modelId="{A29DFA17-8306-4F13-AAFD-01679ED26DA5}" srcId="{AE03BDAE-8C4D-4165-BE3D-14DA4CDD776D}" destId="{0E26EC05-D468-4F9B-8407-98E2613DC5C5}" srcOrd="7" destOrd="0" parTransId="{2A7D6DAD-C333-4C5F-AEC4-1A77E83368C2}" sibTransId="{404CC351-26B1-435D-AFAB-03DFEFF1EBE0}"/>
    <dgm:cxn modelId="{8E786519-DAEA-415C-B815-D916AF14A159}" type="presOf" srcId="{DCEBEDBF-2B5A-4DD5-835D-AF40A0485DFA}" destId="{0D0B9833-E815-421E-9B1F-7079C145A4C2}" srcOrd="0" destOrd="3" presId="urn:microsoft.com/office/officeart/2005/8/layout/hList1"/>
    <dgm:cxn modelId="{557C3B1A-3EEE-42E2-A553-4298FF03174B}" type="presOf" srcId="{B83BEF0D-DED1-4EE4-A9D9-AAD91E09859D}" destId="{0D0B9833-E815-421E-9B1F-7079C145A4C2}" srcOrd="0" destOrd="5" presId="urn:microsoft.com/office/officeart/2005/8/layout/hList1"/>
    <dgm:cxn modelId="{AA2B0120-F165-4E64-B1CB-55EFD1D4DDC8}" type="presOf" srcId="{463DB33E-5E8F-4162-A760-6107EE5B2474}" destId="{0B379AE2-8DA9-49AE-91E8-DC268C95A3A3}" srcOrd="0" destOrd="3" presId="urn:microsoft.com/office/officeart/2005/8/layout/hList1"/>
    <dgm:cxn modelId="{6E252032-D216-4A7E-B680-169BE1F2642B}" type="presOf" srcId="{153C5086-B4B5-4993-A4F8-FF4E522207CB}" destId="{7C3B1B6F-ABA0-45AA-8915-4DBDA6A54228}" srcOrd="0" destOrd="5" presId="urn:microsoft.com/office/officeart/2005/8/layout/hList1"/>
    <dgm:cxn modelId="{E04BC034-C99E-4B20-97BB-FC6E08F2053E}" srcId="{0EB71125-F7E9-4F72-AABB-78E68068E24B}" destId="{AAD44422-10F4-4EB6-B48F-B119037DD4B0}" srcOrd="0" destOrd="0" parTransId="{B6322403-8908-47B9-A8DA-3A740DC65601}" sibTransId="{069ED4C8-B8B0-4517-AF64-FBCD5586C9FB}"/>
    <dgm:cxn modelId="{F6BB5735-4C87-46A9-B8C0-5DF90CA2BF47}" srcId="{AD29C354-3846-4F06-B7D4-79E1560CA8B2}" destId="{AF706E68-4308-42BB-9170-3410EE9F1DDF}" srcOrd="4" destOrd="0" parTransId="{FE38035A-7E09-4FAB-A869-B2E1C20AA8B9}" sibTransId="{CB855248-D766-4CC1-B73C-422B10331524}"/>
    <dgm:cxn modelId="{CF67CD39-D194-41F9-B384-CB0D821A7135}" type="presOf" srcId="{AF706E68-4308-42BB-9170-3410EE9F1DDF}" destId="{7C3B1B6F-ABA0-45AA-8915-4DBDA6A54228}" srcOrd="0" destOrd="4" presId="urn:microsoft.com/office/officeart/2005/8/layout/hList1"/>
    <dgm:cxn modelId="{ECA4463D-6B2E-4E62-903A-1D36F4DB6CFD}" type="presOf" srcId="{BA3A1A60-A5F3-46F1-9AFB-2402346ED5F9}" destId="{0B379AE2-8DA9-49AE-91E8-DC268C95A3A3}" srcOrd="0" destOrd="6" presId="urn:microsoft.com/office/officeart/2005/8/layout/hList1"/>
    <dgm:cxn modelId="{521B7E5C-A5DB-42B0-91D6-6F64E6702F74}" type="presOf" srcId="{C39D7E56-ABBD-4283-95DF-DF46573F2379}" destId="{0B379AE2-8DA9-49AE-91E8-DC268C95A3A3}" srcOrd="0" destOrd="2" presId="urn:microsoft.com/office/officeart/2005/8/layout/hList1"/>
    <dgm:cxn modelId="{376C0D5D-10F9-4F80-B07C-05254F7ED479}" srcId="{065F132D-58F6-4FBE-B405-F2DDA6709C01}" destId="{AD29C354-3846-4F06-B7D4-79E1560CA8B2}" srcOrd="3" destOrd="0" parTransId="{74981BFF-4DA4-43A3-ACC0-9C18C468BA5F}" sibTransId="{7B01E4D9-55E1-4B5C-94E8-7C44F97850F6}"/>
    <dgm:cxn modelId="{60091041-078D-4CE0-A92A-BD464F31A6BF}" type="presOf" srcId="{065F132D-58F6-4FBE-B405-F2DDA6709C01}" destId="{0D25F3B6-4C53-4321-88F5-4E67F7623FBC}" srcOrd="0" destOrd="0" presId="urn:microsoft.com/office/officeart/2005/8/layout/hList1"/>
    <dgm:cxn modelId="{FE504145-DF62-4E86-9E8E-E2ED5DE2E921}" type="presOf" srcId="{937E35D8-66DD-44C5-A683-162C81745963}" destId="{7C3B1B6F-ABA0-45AA-8915-4DBDA6A54228}" srcOrd="0" destOrd="0" presId="urn:microsoft.com/office/officeart/2005/8/layout/hList1"/>
    <dgm:cxn modelId="{B68A7B66-5100-45A6-97F6-C53A35A5B695}" type="presOf" srcId="{100598F5-3BE6-40BD-B5B7-0A27C0088B62}" destId="{0B379AE2-8DA9-49AE-91E8-DC268C95A3A3}" srcOrd="0" destOrd="4" presId="urn:microsoft.com/office/officeart/2005/8/layout/hList1"/>
    <dgm:cxn modelId="{DFCEAF46-C605-4F0D-8A22-D76A98EED5EB}" type="presOf" srcId="{D5190B21-A5FB-47CE-9470-AE9FA7E0A963}" destId="{0D0B9833-E815-421E-9B1F-7079C145A4C2}" srcOrd="0" destOrd="0" presId="urn:microsoft.com/office/officeart/2005/8/layout/hList1"/>
    <dgm:cxn modelId="{0E6AE846-92D3-4933-85B6-B88C903FED88}" type="presOf" srcId="{E864EE3E-4E17-4EE0-B26D-0AB8BE562566}" destId="{0D0B9833-E815-421E-9B1F-7079C145A4C2}" srcOrd="0" destOrd="6" presId="urn:microsoft.com/office/officeart/2005/8/layout/hList1"/>
    <dgm:cxn modelId="{125A8F6A-F8B0-4904-8E2C-6B87DFCF04E0}" srcId="{AD29C354-3846-4F06-B7D4-79E1560CA8B2}" destId="{0E97CD3D-77A3-4C8F-9F9C-9066B65C1450}" srcOrd="2" destOrd="0" parTransId="{C8307F31-68BC-4F64-BA55-35A4E933D923}" sibTransId="{65E1C4DD-DBC7-4B0E-BF1A-DCFBDC124CF0}"/>
    <dgm:cxn modelId="{506CCE4F-A2A8-4137-9156-F2F7FE76D3C5}" srcId="{AE03BDAE-8C4D-4165-BE3D-14DA4CDD776D}" destId="{DCEBEDBF-2B5A-4DD5-835D-AF40A0485DFA}" srcOrd="3" destOrd="0" parTransId="{53B165C2-9222-4494-BF02-4D58DD82E29F}" sibTransId="{DC951967-CF12-43E5-B449-414CBD7D7EE4}"/>
    <dgm:cxn modelId="{A9736871-9041-42C7-8941-74BEC10C4EFE}" type="presOf" srcId="{0E97CD3D-77A3-4C8F-9F9C-9066B65C1450}" destId="{7C3B1B6F-ABA0-45AA-8915-4DBDA6A54228}" srcOrd="0" destOrd="2" presId="urn:microsoft.com/office/officeart/2005/8/layout/hList1"/>
    <dgm:cxn modelId="{35C47F73-C360-424D-A277-704CB9DEF507}" srcId="{065F132D-58F6-4FBE-B405-F2DDA6709C01}" destId="{0EB71125-F7E9-4F72-AABB-78E68068E24B}" srcOrd="2" destOrd="0" parTransId="{00AB472F-BB72-4F0E-AA42-1BF96904FB3A}" sibTransId="{C03F2812-8875-4084-9A07-F0758B7EB8B6}"/>
    <dgm:cxn modelId="{33546174-5CC6-4415-A24E-9F1D9C72A338}" srcId="{0EB71125-F7E9-4F72-AABB-78E68068E24B}" destId="{4F7A1008-BF76-4FFE-BBD7-04BAE106FDCB}" srcOrd="2" destOrd="0" parTransId="{3AD8239D-0627-4AEC-9421-D2C2347E9A33}" sibTransId="{282972C2-B60A-4587-94B9-6C225D8DD86E}"/>
    <dgm:cxn modelId="{F4075554-8AEC-4892-82DA-DA3887CD2F16}" srcId="{A37F65DB-D8F8-49D2-9BA6-D628AAB182AE}" destId="{CD7CD59B-49F7-4672-BAAF-FABF7C135BA9}" srcOrd="1" destOrd="0" parTransId="{92522D1F-5673-4267-B008-92C46B66CADB}" sibTransId="{578D76DF-2565-4458-82A8-122597AD1B8E}"/>
    <dgm:cxn modelId="{73AA2658-6F25-4331-A8E6-07150DB9B677}" srcId="{AD29C354-3846-4F06-B7D4-79E1560CA8B2}" destId="{44F5CEAB-7111-44AE-973B-010FB7E8806B}" srcOrd="1" destOrd="0" parTransId="{2EA1C439-279F-437C-9B5B-0705D71388D4}" sibTransId="{DB0E3218-49FC-4766-8880-79B17F55D6F5}"/>
    <dgm:cxn modelId="{13B1C25A-D793-4B0C-8816-424F3B712FBE}" srcId="{A37F65DB-D8F8-49D2-9BA6-D628AAB182AE}" destId="{BA3A1A60-A5F3-46F1-9AFB-2402346ED5F9}" srcOrd="6" destOrd="0" parTransId="{C349D7CA-4C54-4C3B-B5C2-7AEB69A75679}" sibTransId="{1273A47E-5A4E-4A0D-99B2-B83B3079323A}"/>
    <dgm:cxn modelId="{B7931C7B-05E6-4698-B3FF-185E8C3FE59B}" srcId="{AE03BDAE-8C4D-4165-BE3D-14DA4CDD776D}" destId="{EE2E596B-0BDC-4299-8E37-19A729E94E78}" srcOrd="4" destOrd="0" parTransId="{519D69DF-AA05-4A74-84CE-0A4D6CE81FEB}" sibTransId="{6BB97291-E126-4B4A-A0FC-92DF0DAEEF77}"/>
    <dgm:cxn modelId="{4D677186-68D9-499C-9A44-B2C04A56A6F5}" srcId="{AD29C354-3846-4F06-B7D4-79E1560CA8B2}" destId="{937E35D8-66DD-44C5-A683-162C81745963}" srcOrd="0" destOrd="0" parTransId="{3EB6E30A-7A89-4E0D-BE61-92C70B1B20C1}" sibTransId="{F3FD5F5F-1C78-42FB-A513-3C0D10F3AF70}"/>
    <dgm:cxn modelId="{DA987397-FE3E-413E-A040-381CD2FF4C62}" type="presOf" srcId="{4F7A1008-BF76-4FFE-BBD7-04BAE106FDCB}" destId="{82F42C88-B2E2-4CBA-9E39-94FC2AB9F21A}" srcOrd="0" destOrd="2" presId="urn:microsoft.com/office/officeart/2005/8/layout/hList1"/>
    <dgm:cxn modelId="{E736209B-49F1-46D5-BA54-4CD19637CCD7}" srcId="{AD29C354-3846-4F06-B7D4-79E1560CA8B2}" destId="{75FDA21E-9F1A-46A9-84B7-7BE2425F7C33}" srcOrd="3" destOrd="0" parTransId="{9FD3C0A7-992C-48AB-97E4-E0ABFF9DA887}" sibTransId="{C1A40A21-36CD-4F1F-A7DF-CC8E9D1A81FB}"/>
    <dgm:cxn modelId="{3FF37EA3-7B36-46A4-9FC9-70FCDE897D75}" srcId="{065F132D-58F6-4FBE-B405-F2DDA6709C01}" destId="{A37F65DB-D8F8-49D2-9BA6-D628AAB182AE}" srcOrd="1" destOrd="0" parTransId="{E430F879-D8DE-417E-AF77-7A8A4F314450}" sibTransId="{6B545E6B-2522-48BF-821F-4E5DF762A64C}"/>
    <dgm:cxn modelId="{9A3806A9-A71D-43D8-9ED2-7ED0D3EE7723}" type="presOf" srcId="{351EF94C-A7F1-478F-AF2F-6EBCF4ED4BD8}" destId="{0B379AE2-8DA9-49AE-91E8-DC268C95A3A3}" srcOrd="0" destOrd="5" presId="urn:microsoft.com/office/officeart/2005/8/layout/hList1"/>
    <dgm:cxn modelId="{7CFCB0A9-6A84-4FE0-B6C0-4EEF3E4FE0A5}" type="presOf" srcId="{868A8A2F-1E32-4BA1-B856-635D052D0785}" destId="{0D0B9833-E815-421E-9B1F-7079C145A4C2}" srcOrd="0" destOrd="2" presId="urn:microsoft.com/office/officeart/2005/8/layout/hList1"/>
    <dgm:cxn modelId="{BDF086AA-A4C9-4979-98DC-230F1FB4BBAD}" type="presOf" srcId="{483155CA-7F0D-4A65-8C6C-C06549C7B1D0}" destId="{82F42C88-B2E2-4CBA-9E39-94FC2AB9F21A}" srcOrd="0" destOrd="1" presId="urn:microsoft.com/office/officeart/2005/8/layout/hList1"/>
    <dgm:cxn modelId="{E511FDB2-1C8A-4FB1-9754-414C9D3D7017}" type="presOf" srcId="{AAD44422-10F4-4EB6-B48F-B119037DD4B0}" destId="{82F42C88-B2E2-4CBA-9E39-94FC2AB9F21A}" srcOrd="0" destOrd="0" presId="urn:microsoft.com/office/officeart/2005/8/layout/hList1"/>
    <dgm:cxn modelId="{C53100B3-6026-4D51-AF50-214BA61F8861}" srcId="{A37F65DB-D8F8-49D2-9BA6-D628AAB182AE}" destId="{351EF94C-A7F1-478F-AF2F-6EBCF4ED4BD8}" srcOrd="5" destOrd="0" parTransId="{3B563822-F6B2-4F3A-9CD8-4D10B909D6A3}" sibTransId="{58C3EE38-2122-4953-B3FD-F15BA2B7EB15}"/>
    <dgm:cxn modelId="{5F02F8B7-7BEF-42BE-8D0F-179C86FB9CD0}" srcId="{0EB71125-F7E9-4F72-AABB-78E68068E24B}" destId="{483155CA-7F0D-4A65-8C6C-C06549C7B1D0}" srcOrd="1" destOrd="0" parTransId="{2286E4B1-D68F-4740-A519-DA10B81FD2F1}" sibTransId="{11EF2B0A-22F5-40DA-BA5C-032ACEAEA709}"/>
    <dgm:cxn modelId="{A4DF40C7-1715-42D1-9FB1-EE7F5764C0BD}" srcId="{AE03BDAE-8C4D-4165-BE3D-14DA4CDD776D}" destId="{868A8A2F-1E32-4BA1-B856-635D052D0785}" srcOrd="2" destOrd="0" parTransId="{689128FF-89A5-4ABC-B8E0-620F8DEA0E5E}" sibTransId="{93EF20E4-8FE7-490A-98ED-24850DBEE661}"/>
    <dgm:cxn modelId="{A42DBCC9-77D9-4F51-9E57-8B3324109108}" srcId="{AD29C354-3846-4F06-B7D4-79E1560CA8B2}" destId="{153C5086-B4B5-4993-A4F8-FF4E522207CB}" srcOrd="5" destOrd="0" parTransId="{504C1BC3-7A48-4807-847E-9C0D6B1BB42B}" sibTransId="{2E2F7EF6-5E11-4F05-8FCE-3FE4D62266A9}"/>
    <dgm:cxn modelId="{171AA1D3-4574-4099-B762-E60063D3FD5D}" srcId="{AE03BDAE-8C4D-4165-BE3D-14DA4CDD776D}" destId="{605653F2-21A2-4CD3-AF6E-0A0901AF20E8}" srcOrd="1" destOrd="0" parTransId="{89DD003E-A165-4E18-9FA0-2F3F5A85D217}" sibTransId="{119DAA17-72D0-4489-8A93-4047A0B30A03}"/>
    <dgm:cxn modelId="{378DE8D8-D514-4F6B-8E56-9898CFE717E9}" type="presOf" srcId="{A37F65DB-D8F8-49D2-9BA6-D628AAB182AE}" destId="{FBBE03B9-DFE3-4289-8DB8-E73A5A55E6C9}" srcOrd="0" destOrd="0" presId="urn:microsoft.com/office/officeart/2005/8/layout/hList1"/>
    <dgm:cxn modelId="{09F13FD9-752F-459A-A19A-FADF8344FAF6}" type="presOf" srcId="{0EB71125-F7E9-4F72-AABB-78E68068E24B}" destId="{3C685DE6-D966-42F2-B1E5-4665B4A8E5FE}" srcOrd="0" destOrd="0" presId="urn:microsoft.com/office/officeart/2005/8/layout/hList1"/>
    <dgm:cxn modelId="{5553C4E0-EED4-4DD0-9BED-F00EEF13FE4F}" type="presOf" srcId="{AD29C354-3846-4F06-B7D4-79E1560CA8B2}" destId="{AFC92FA2-F583-4555-B743-0D61524E4CAB}" srcOrd="0" destOrd="0" presId="urn:microsoft.com/office/officeart/2005/8/layout/hList1"/>
    <dgm:cxn modelId="{46CFA6E3-1E81-442B-87C6-444B0304129A}" srcId="{AE03BDAE-8C4D-4165-BE3D-14DA4CDD776D}" destId="{B83BEF0D-DED1-4EE4-A9D9-AAD91E09859D}" srcOrd="5" destOrd="0" parTransId="{E27BC887-7207-472D-9DF3-5C5471760A46}" sibTransId="{02E2050D-9773-43BF-B38C-58766F68A2AE}"/>
    <dgm:cxn modelId="{77B923E8-3287-4A71-A0B0-BC5F20C9AD5E}" srcId="{AE03BDAE-8C4D-4165-BE3D-14DA4CDD776D}" destId="{D5190B21-A5FB-47CE-9470-AE9FA7E0A963}" srcOrd="0" destOrd="0" parTransId="{625D398F-3FFB-4A6B-BF9F-75013FE7D3CB}" sibTransId="{A3141991-6AD8-4D9B-B011-E33E27430829}"/>
    <dgm:cxn modelId="{7A7EE3EA-D278-4E17-B7D7-8CCBA3F830DA}" srcId="{065F132D-58F6-4FBE-B405-F2DDA6709C01}" destId="{AE03BDAE-8C4D-4165-BE3D-14DA4CDD776D}" srcOrd="0" destOrd="0" parTransId="{D4E1BFDD-AA90-4C4E-91BB-183AA00DC8B7}" sibTransId="{5D5DCCDF-3B1B-41F3-AB90-D2DC9DE670F5}"/>
    <dgm:cxn modelId="{A45340EB-DA11-41A5-967F-B51FE22E56DA}" type="presOf" srcId="{F22438C6-7C2E-4194-9570-30FEFC79C4BA}" destId="{0B379AE2-8DA9-49AE-91E8-DC268C95A3A3}" srcOrd="0" destOrd="0" presId="urn:microsoft.com/office/officeart/2005/8/layout/hList1"/>
    <dgm:cxn modelId="{248787F1-8F6D-4E8D-9DC4-3428FA5DDF3D}" type="presOf" srcId="{75FDA21E-9F1A-46A9-84B7-7BE2425F7C33}" destId="{7C3B1B6F-ABA0-45AA-8915-4DBDA6A54228}" srcOrd="0" destOrd="3" presId="urn:microsoft.com/office/officeart/2005/8/layout/hList1"/>
    <dgm:cxn modelId="{72ADF4F5-02E3-4641-BF17-993210565663}" type="presOf" srcId="{AE03BDAE-8C4D-4165-BE3D-14DA4CDD776D}" destId="{2F51C364-58C0-474E-9D3C-8D64ED192DE7}" srcOrd="0" destOrd="0" presId="urn:microsoft.com/office/officeart/2005/8/layout/hList1"/>
    <dgm:cxn modelId="{9FACB3F7-2E1D-46BD-BDA5-DF65064A0BAF}" srcId="{A37F65DB-D8F8-49D2-9BA6-D628AAB182AE}" destId="{100598F5-3BE6-40BD-B5B7-0A27C0088B62}" srcOrd="4" destOrd="0" parTransId="{4122B3B4-BB20-4551-8160-7B5F2D28406B}" sibTransId="{1560BB89-FC1C-42AD-A62E-A9C06E0134C5}"/>
    <dgm:cxn modelId="{B3A0D0F8-8DFB-466A-A493-5B38D8C179C2}" srcId="{AE03BDAE-8C4D-4165-BE3D-14DA4CDD776D}" destId="{E864EE3E-4E17-4EE0-B26D-0AB8BE562566}" srcOrd="6" destOrd="0" parTransId="{46554910-AB41-42AA-B3ED-B0F221AEB4EE}" sibTransId="{6093B258-AE57-4CB9-B447-33CB65E07F3A}"/>
    <dgm:cxn modelId="{F99A652C-B7A2-4BBE-8DAE-1B96B1ED7E50}" type="presParOf" srcId="{0D25F3B6-4C53-4321-88F5-4E67F7623FBC}" destId="{977788E9-D3A0-468D-A8EB-21936F97EEA8}" srcOrd="0" destOrd="0" presId="urn:microsoft.com/office/officeart/2005/8/layout/hList1"/>
    <dgm:cxn modelId="{B784F81D-34F1-469D-954D-C0A605A409C5}" type="presParOf" srcId="{977788E9-D3A0-468D-A8EB-21936F97EEA8}" destId="{2F51C364-58C0-474E-9D3C-8D64ED192DE7}" srcOrd="0" destOrd="0" presId="urn:microsoft.com/office/officeart/2005/8/layout/hList1"/>
    <dgm:cxn modelId="{C0D5C670-B920-4ECF-9940-6B5B9F5322B5}" type="presParOf" srcId="{977788E9-D3A0-468D-A8EB-21936F97EEA8}" destId="{0D0B9833-E815-421E-9B1F-7079C145A4C2}" srcOrd="1" destOrd="0" presId="urn:microsoft.com/office/officeart/2005/8/layout/hList1"/>
    <dgm:cxn modelId="{65CF9097-CD92-4DC0-AF5B-486874E3DC67}" type="presParOf" srcId="{0D25F3B6-4C53-4321-88F5-4E67F7623FBC}" destId="{E5FB947E-4573-4F6F-8A3C-EDEE33FE2916}" srcOrd="1" destOrd="0" presId="urn:microsoft.com/office/officeart/2005/8/layout/hList1"/>
    <dgm:cxn modelId="{C2F7A8D2-ED01-444C-8EC6-2F314D49CA29}" type="presParOf" srcId="{0D25F3B6-4C53-4321-88F5-4E67F7623FBC}" destId="{3142DFEF-D0A9-4428-A9C3-1B7846A54D0D}" srcOrd="2" destOrd="0" presId="urn:microsoft.com/office/officeart/2005/8/layout/hList1"/>
    <dgm:cxn modelId="{4B45831F-198F-427C-8869-81DA34849A96}" type="presParOf" srcId="{3142DFEF-D0A9-4428-A9C3-1B7846A54D0D}" destId="{FBBE03B9-DFE3-4289-8DB8-E73A5A55E6C9}" srcOrd="0" destOrd="0" presId="urn:microsoft.com/office/officeart/2005/8/layout/hList1"/>
    <dgm:cxn modelId="{9F7CAB55-B612-4FE9-BDA2-4D9A4C5853FE}" type="presParOf" srcId="{3142DFEF-D0A9-4428-A9C3-1B7846A54D0D}" destId="{0B379AE2-8DA9-49AE-91E8-DC268C95A3A3}" srcOrd="1" destOrd="0" presId="urn:microsoft.com/office/officeart/2005/8/layout/hList1"/>
    <dgm:cxn modelId="{B6153F93-F954-4B9B-849C-F41B7906F27F}" type="presParOf" srcId="{0D25F3B6-4C53-4321-88F5-4E67F7623FBC}" destId="{DC1ABF81-766D-45EF-9E4F-7E9B96966B78}" srcOrd="3" destOrd="0" presId="urn:microsoft.com/office/officeart/2005/8/layout/hList1"/>
    <dgm:cxn modelId="{98CC160C-8779-48E9-B985-27F9A4B03286}" type="presParOf" srcId="{0D25F3B6-4C53-4321-88F5-4E67F7623FBC}" destId="{869F37D3-ECC8-41A7-B9FB-59F363D2F198}" srcOrd="4" destOrd="0" presId="urn:microsoft.com/office/officeart/2005/8/layout/hList1"/>
    <dgm:cxn modelId="{31DF05BD-BF93-4857-8EB3-4E3C9D3EAC6D}" type="presParOf" srcId="{869F37D3-ECC8-41A7-B9FB-59F363D2F198}" destId="{3C685DE6-D966-42F2-B1E5-4665B4A8E5FE}" srcOrd="0" destOrd="0" presId="urn:microsoft.com/office/officeart/2005/8/layout/hList1"/>
    <dgm:cxn modelId="{F3129909-76BF-4D4F-97C4-E108C3022807}" type="presParOf" srcId="{869F37D3-ECC8-41A7-B9FB-59F363D2F198}" destId="{82F42C88-B2E2-4CBA-9E39-94FC2AB9F21A}" srcOrd="1" destOrd="0" presId="urn:microsoft.com/office/officeart/2005/8/layout/hList1"/>
    <dgm:cxn modelId="{F2199F9D-D7EA-44D3-A772-315D368B496C}" type="presParOf" srcId="{0D25F3B6-4C53-4321-88F5-4E67F7623FBC}" destId="{59398F49-678A-4F8A-A556-B74401EC08CD}" srcOrd="5" destOrd="0" presId="urn:microsoft.com/office/officeart/2005/8/layout/hList1"/>
    <dgm:cxn modelId="{0E1043B5-19E4-4277-9654-AB86253BB290}" type="presParOf" srcId="{0D25F3B6-4C53-4321-88F5-4E67F7623FBC}" destId="{258A4DD2-2FA2-47A7-920C-A8AC92AC0D5D}" srcOrd="6" destOrd="0" presId="urn:microsoft.com/office/officeart/2005/8/layout/hList1"/>
    <dgm:cxn modelId="{9F94DE56-A75C-41EA-8B91-838B0BD7C0A4}" type="presParOf" srcId="{258A4DD2-2FA2-47A7-920C-A8AC92AC0D5D}" destId="{AFC92FA2-F583-4555-B743-0D61524E4CAB}" srcOrd="0" destOrd="0" presId="urn:microsoft.com/office/officeart/2005/8/layout/hList1"/>
    <dgm:cxn modelId="{BF82336E-D3EA-4679-BD91-417BFD63F42D}" type="presParOf" srcId="{258A4DD2-2FA2-47A7-920C-A8AC92AC0D5D}" destId="{7C3B1B6F-ABA0-45AA-8915-4DBDA6A54228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EA86DA3-6841-1D45-8F34-1EB50A9037EE}">
      <dsp:nvSpPr>
        <dsp:cNvPr id="0" name=""/>
        <dsp:cNvSpPr/>
      </dsp:nvSpPr>
      <dsp:spPr>
        <a:xfrm>
          <a:off x="1457325" y="302456"/>
          <a:ext cx="2125852" cy="828868"/>
        </a:xfrm>
        <a:prstGeom prst="roundRect">
          <a:avLst>
            <a:gd name="adj" fmla="val 10000"/>
          </a:avLst>
        </a:prstGeom>
        <a:noFill/>
        <a:ln w="28575" cap="flat" cmpd="sng" algn="ctr">
          <a:solidFill>
            <a:srgbClr val="C00000">
              <a:alpha val="90000"/>
            </a:srgb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_tradnl" sz="1600" kern="1200" dirty="0">
              <a:solidFill>
                <a:schemeClr val="tx1"/>
              </a:solidFill>
            </a:rPr>
            <a:t>En peligro de extinción o no vitales</a:t>
          </a:r>
        </a:p>
      </dsp:txBody>
      <dsp:txXfrm>
        <a:off x="1481602" y="326733"/>
        <a:ext cx="2077298" cy="780314"/>
      </dsp:txXfrm>
    </dsp:sp>
    <dsp:sp modelId="{E5BDA7ED-740C-C94A-AE33-3CCFD14440D5}">
      <dsp:nvSpPr>
        <dsp:cNvPr id="0" name=""/>
        <dsp:cNvSpPr/>
      </dsp:nvSpPr>
      <dsp:spPr>
        <a:xfrm>
          <a:off x="4081612" y="290793"/>
          <a:ext cx="1768572" cy="828868"/>
        </a:xfrm>
        <a:prstGeom prst="roundRect">
          <a:avLst>
            <a:gd name="adj" fmla="val 10000"/>
          </a:avLst>
        </a:prstGeom>
        <a:noFill/>
        <a:ln w="28575" cap="flat" cmpd="sng" algn="ctr">
          <a:solidFill>
            <a:schemeClr val="accent6">
              <a:lumMod val="75000"/>
              <a:alpha val="9000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_tradnl" sz="1600" kern="1200" dirty="0">
              <a:solidFill>
                <a:schemeClr val="tx1"/>
              </a:solidFill>
            </a:rPr>
            <a:t>Lenguas vitales</a:t>
          </a:r>
        </a:p>
      </dsp:txBody>
      <dsp:txXfrm>
        <a:off x="4105889" y="315070"/>
        <a:ext cx="1720018" cy="780314"/>
      </dsp:txXfrm>
    </dsp:sp>
    <dsp:sp modelId="{B781E5F4-EC00-334B-BDE8-5D467F701E37}">
      <dsp:nvSpPr>
        <dsp:cNvPr id="0" name=""/>
        <dsp:cNvSpPr/>
      </dsp:nvSpPr>
      <dsp:spPr>
        <a:xfrm>
          <a:off x="3467001" y="2372688"/>
          <a:ext cx="621651" cy="621651"/>
        </a:xfrm>
        <a:prstGeom prst="triangle">
          <a:avLst/>
        </a:prstGeom>
        <a:solidFill>
          <a:srgbClr val="009999">
            <a:alpha val="90000"/>
          </a:srgbClr>
        </a:solidFill>
        <a:ln w="635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E0D7DFF-DBFF-1145-814D-D1AEB07E3462}">
      <dsp:nvSpPr>
        <dsp:cNvPr id="0" name=""/>
        <dsp:cNvSpPr/>
      </dsp:nvSpPr>
      <dsp:spPr>
        <a:xfrm rot="240000">
          <a:off x="1859470" y="2244467"/>
          <a:ext cx="3731045" cy="260900"/>
        </a:xfrm>
        <a:prstGeom prst="rect">
          <a:avLst/>
        </a:prstGeom>
        <a:solidFill>
          <a:srgbClr val="009999">
            <a:alpha val="90000"/>
          </a:srgbClr>
        </a:solidFill>
        <a:ln w="635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47D1EE1-30D3-794F-A64B-6A5A6CCA2792}">
      <dsp:nvSpPr>
        <dsp:cNvPr id="0" name=""/>
        <dsp:cNvSpPr/>
      </dsp:nvSpPr>
      <dsp:spPr>
        <a:xfrm>
          <a:off x="4412330" y="2738168"/>
          <a:ext cx="1947330" cy="996672"/>
        </a:xfrm>
        <a:prstGeom prst="roundRect">
          <a:avLst/>
        </a:prstGeom>
        <a:noFill/>
        <a:ln>
          <a:solidFill>
            <a:schemeClr val="accent5">
              <a:lumMod val="50000"/>
            </a:schemeClr>
          </a:solidFill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_tradnl" sz="1800" kern="1200" dirty="0">
              <a:solidFill>
                <a:schemeClr val="tx1"/>
              </a:solidFill>
            </a:rPr>
            <a:t>Aun se mantiene en todas las generaciones</a:t>
          </a:r>
        </a:p>
      </dsp:txBody>
      <dsp:txXfrm>
        <a:off x="4460984" y="2786822"/>
        <a:ext cx="1850022" cy="899364"/>
      </dsp:txXfrm>
    </dsp:sp>
    <dsp:sp modelId="{174675BA-179B-C748-A6D9-476F8D1D53CD}">
      <dsp:nvSpPr>
        <dsp:cNvPr id="0" name=""/>
        <dsp:cNvSpPr/>
      </dsp:nvSpPr>
      <dsp:spPr>
        <a:xfrm rot="240000">
          <a:off x="4357614" y="1540861"/>
          <a:ext cx="969450" cy="728158"/>
        </a:xfrm>
        <a:prstGeom prst="roundRect">
          <a:avLst/>
        </a:prstGeom>
        <a:noFill/>
        <a:ln w="28575">
          <a:solidFill>
            <a:schemeClr val="accent6">
              <a:lumMod val="75000"/>
            </a:schemeClr>
          </a:solidFill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marL="0" lvl="0" indent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_tradnl" sz="4000" kern="1200" dirty="0">
              <a:solidFill>
                <a:schemeClr val="accent6">
                  <a:lumMod val="75000"/>
                </a:schemeClr>
              </a:solidFill>
            </a:rPr>
            <a:t>27</a:t>
          </a:r>
        </a:p>
      </dsp:txBody>
      <dsp:txXfrm>
        <a:off x="4393160" y="1576407"/>
        <a:ext cx="898358" cy="657066"/>
      </dsp:txXfrm>
    </dsp:sp>
    <dsp:sp modelId="{BCEB2F97-2071-8B4C-9C68-1E5186E060D2}">
      <dsp:nvSpPr>
        <dsp:cNvPr id="0" name=""/>
        <dsp:cNvSpPr/>
      </dsp:nvSpPr>
      <dsp:spPr>
        <a:xfrm rot="240000">
          <a:off x="2156773" y="1505742"/>
          <a:ext cx="944631" cy="613284"/>
        </a:xfrm>
        <a:prstGeom prst="roundRect">
          <a:avLst/>
        </a:prstGeom>
        <a:noFill/>
        <a:ln w="28575">
          <a:solidFill>
            <a:srgbClr val="C00000"/>
          </a:solidFill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marL="0" lvl="0" indent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_tradnl" sz="4000" kern="1200" dirty="0">
              <a:solidFill>
                <a:srgbClr val="C00000"/>
              </a:solidFill>
            </a:rPr>
            <a:t>21</a:t>
          </a:r>
        </a:p>
      </dsp:txBody>
      <dsp:txXfrm>
        <a:off x="2186711" y="1535680"/>
        <a:ext cx="884755" cy="55340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16DB214-7193-474B-8365-3E8FAAC6CDEC}">
      <dsp:nvSpPr>
        <dsp:cNvPr id="0" name=""/>
        <dsp:cNvSpPr/>
      </dsp:nvSpPr>
      <dsp:spPr>
        <a:xfrm>
          <a:off x="2032210" y="-480180"/>
          <a:ext cx="6177080" cy="6177080"/>
        </a:xfrm>
        <a:prstGeom prst="circularArrow">
          <a:avLst>
            <a:gd name="adj1" fmla="val 5544"/>
            <a:gd name="adj2" fmla="val 330680"/>
            <a:gd name="adj3" fmla="val 13407900"/>
            <a:gd name="adj4" fmla="val 17614249"/>
            <a:gd name="adj5" fmla="val 5757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5938017-F5E4-4008-8727-F3AACA4A8EBA}">
      <dsp:nvSpPr>
        <dsp:cNvPr id="0" name=""/>
        <dsp:cNvSpPr/>
      </dsp:nvSpPr>
      <dsp:spPr>
        <a:xfrm>
          <a:off x="3451783" y="86068"/>
          <a:ext cx="3337933" cy="699703"/>
        </a:xfrm>
        <a:prstGeom prst="roundRect">
          <a:avLst/>
        </a:prstGeom>
        <a:solidFill>
          <a:srgbClr val="476E2C"/>
        </a:solidFill>
        <a:ln w="3175" cap="flat" cmpd="sng" algn="ctr">
          <a:solidFill>
            <a:srgbClr val="7CBA52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PE" sz="1600" b="1" kern="1200" dirty="0"/>
            <a:t>Elaborar lineamientos </a:t>
          </a:r>
          <a:r>
            <a:rPr lang="es-PE" sz="1600" kern="1200" dirty="0"/>
            <a:t>para la implementación del </a:t>
          </a:r>
          <a:r>
            <a:rPr lang="es-PE" sz="1600" b="1" kern="1200" dirty="0"/>
            <a:t>MSEIB</a:t>
          </a:r>
          <a:r>
            <a:rPr lang="es-PE" sz="1600" kern="1200" dirty="0"/>
            <a:t>. </a:t>
          </a:r>
          <a:endParaRPr lang="es-PE" sz="1600" b="0" kern="1200" dirty="0">
            <a:solidFill>
              <a:schemeClr val="bg1"/>
            </a:solidFill>
          </a:endParaRPr>
        </a:p>
      </dsp:txBody>
      <dsp:txXfrm>
        <a:off x="3485940" y="120225"/>
        <a:ext cx="3269619" cy="631389"/>
      </dsp:txXfrm>
    </dsp:sp>
    <dsp:sp modelId="{E71CE3EA-A0CF-4B04-8D1D-0C6F46637F5C}">
      <dsp:nvSpPr>
        <dsp:cNvPr id="0" name=""/>
        <dsp:cNvSpPr/>
      </dsp:nvSpPr>
      <dsp:spPr>
        <a:xfrm>
          <a:off x="6306836" y="905562"/>
          <a:ext cx="3356315" cy="958337"/>
        </a:xfrm>
        <a:prstGeom prst="roundRect">
          <a:avLst/>
        </a:prstGeom>
        <a:solidFill>
          <a:srgbClr val="538133"/>
        </a:solidFill>
        <a:ln w="3175" cap="flat" cmpd="sng" algn="ctr">
          <a:solidFill>
            <a:srgbClr val="7CBA52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PE" sz="1600" kern="1200" dirty="0"/>
            <a:t>Diseña y regula </a:t>
          </a:r>
          <a:r>
            <a:rPr lang="es-PE" sz="1600" b="1" kern="1200" dirty="0"/>
            <a:t>estrategias y recursos técnico pedagógicos </a:t>
          </a:r>
          <a:r>
            <a:rPr lang="es-PE" sz="1600" kern="1200" dirty="0"/>
            <a:t>para la implementación del </a:t>
          </a:r>
          <a:r>
            <a:rPr lang="es-PE" sz="1600" b="1" kern="1200" dirty="0"/>
            <a:t>MSEIB</a:t>
          </a:r>
          <a:r>
            <a:rPr lang="es-PE" sz="1600" kern="1200" dirty="0"/>
            <a:t>.</a:t>
          </a:r>
          <a:endParaRPr lang="es-PE" sz="1600" b="0" kern="1200" dirty="0">
            <a:solidFill>
              <a:schemeClr val="bg1"/>
            </a:solidFill>
          </a:endParaRPr>
        </a:p>
      </dsp:txBody>
      <dsp:txXfrm>
        <a:off x="6353618" y="952344"/>
        <a:ext cx="3262751" cy="864773"/>
      </dsp:txXfrm>
    </dsp:sp>
    <dsp:sp modelId="{AC9DB90E-58A6-4043-9582-73AF3B4455EA}">
      <dsp:nvSpPr>
        <dsp:cNvPr id="0" name=""/>
        <dsp:cNvSpPr/>
      </dsp:nvSpPr>
      <dsp:spPr>
        <a:xfrm>
          <a:off x="6878205" y="2125474"/>
          <a:ext cx="3365223" cy="1148875"/>
        </a:xfrm>
        <a:prstGeom prst="roundRect">
          <a:avLst/>
        </a:prstGeom>
        <a:solidFill>
          <a:srgbClr val="62993D"/>
        </a:solidFill>
        <a:ln w="3175" cap="flat" cmpd="sng" algn="ctr">
          <a:solidFill>
            <a:srgbClr val="7CBA52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PE" sz="1600" kern="1200" dirty="0"/>
            <a:t>Brinda </a:t>
          </a:r>
          <a:r>
            <a:rPr lang="es-PE" sz="1600" b="1" kern="1200" dirty="0"/>
            <a:t>AT de soporte pedagógico y de gestión</a:t>
          </a:r>
          <a:r>
            <a:rPr lang="es-PE" sz="1600" kern="1200" dirty="0"/>
            <a:t> a especialistas de UGEL en </a:t>
          </a:r>
          <a:r>
            <a:rPr lang="es-PE" sz="1600" b="1" kern="1200" dirty="0"/>
            <a:t>planificación curricular con tratamiento intercultural</a:t>
          </a:r>
          <a:r>
            <a:rPr lang="es-PE" sz="1600" kern="1200" dirty="0"/>
            <a:t>.</a:t>
          </a:r>
          <a:endParaRPr lang="es-PE" sz="1600" b="1" kern="1200" dirty="0">
            <a:solidFill>
              <a:schemeClr val="bg1"/>
            </a:solidFill>
          </a:endParaRPr>
        </a:p>
      </dsp:txBody>
      <dsp:txXfrm>
        <a:off x="6934288" y="2181557"/>
        <a:ext cx="3253057" cy="1036709"/>
      </dsp:txXfrm>
    </dsp:sp>
    <dsp:sp modelId="{4F80316E-02CB-4F4B-A32A-300876B16F9A}">
      <dsp:nvSpPr>
        <dsp:cNvPr id="0" name=""/>
        <dsp:cNvSpPr/>
      </dsp:nvSpPr>
      <dsp:spPr>
        <a:xfrm>
          <a:off x="6676118" y="3584890"/>
          <a:ext cx="2954776" cy="941271"/>
        </a:xfrm>
        <a:prstGeom prst="roundRect">
          <a:avLst/>
        </a:prstGeom>
        <a:solidFill>
          <a:srgbClr val="7CBA52"/>
        </a:solidFill>
        <a:ln w="3175" cap="flat" cmpd="sng" algn="ctr">
          <a:solidFill>
            <a:srgbClr val="7CBA52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PE" sz="1600" kern="1200" dirty="0">
              <a:solidFill>
                <a:schemeClr val="tx1"/>
              </a:solidFill>
            </a:rPr>
            <a:t>Monitorea la </a:t>
          </a:r>
          <a:r>
            <a:rPr lang="es-PE" sz="1600" b="1" kern="1200" dirty="0">
              <a:solidFill>
                <a:schemeClr val="tx1"/>
              </a:solidFill>
            </a:rPr>
            <a:t>gestión de especialistas de UGEL </a:t>
          </a:r>
          <a:r>
            <a:rPr lang="es-PE" sz="1600" kern="1200" dirty="0">
              <a:solidFill>
                <a:schemeClr val="tx1"/>
              </a:solidFill>
            </a:rPr>
            <a:t>en la implementación del </a:t>
          </a:r>
          <a:r>
            <a:rPr lang="es-PE" sz="1600" b="1" kern="1200" dirty="0">
              <a:solidFill>
                <a:schemeClr val="tx1"/>
              </a:solidFill>
            </a:rPr>
            <a:t>MSEIB</a:t>
          </a:r>
          <a:r>
            <a:rPr lang="es-PE" sz="1600" kern="1200" dirty="0">
              <a:solidFill>
                <a:schemeClr val="tx1"/>
              </a:solidFill>
            </a:rPr>
            <a:t>, </a:t>
          </a:r>
          <a:r>
            <a:rPr lang="es-PE" sz="1600" b="0" kern="1200" dirty="0">
              <a:solidFill>
                <a:schemeClr val="tx1"/>
              </a:solidFill>
            </a:rPr>
            <a:t>cautelando </a:t>
          </a:r>
          <a:r>
            <a:rPr lang="es-PE" sz="1600" b="1" kern="1200" dirty="0">
              <a:solidFill>
                <a:schemeClr val="tx1"/>
              </a:solidFill>
            </a:rPr>
            <a:t>su cultura y lengua.</a:t>
          </a:r>
          <a:endParaRPr lang="es-PE" sz="1600" b="0" kern="1200" dirty="0">
            <a:solidFill>
              <a:schemeClr val="tx1"/>
            </a:solidFill>
          </a:endParaRPr>
        </a:p>
      </dsp:txBody>
      <dsp:txXfrm>
        <a:off x="6722067" y="3630839"/>
        <a:ext cx="2862878" cy="849373"/>
      </dsp:txXfrm>
    </dsp:sp>
    <dsp:sp modelId="{3D32BAA8-BBAA-4DA1-AEC5-5129A79D9412}">
      <dsp:nvSpPr>
        <dsp:cNvPr id="0" name=""/>
        <dsp:cNvSpPr/>
      </dsp:nvSpPr>
      <dsp:spPr>
        <a:xfrm>
          <a:off x="5726486" y="4903742"/>
          <a:ext cx="3467056" cy="919088"/>
        </a:xfrm>
        <a:prstGeom prst="roundRect">
          <a:avLst/>
        </a:prstGeom>
        <a:solidFill>
          <a:srgbClr val="99CA78"/>
        </a:solidFill>
        <a:ln w="3175" cap="flat" cmpd="sng" algn="ctr">
          <a:solidFill>
            <a:srgbClr val="7CBA52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PE" sz="1600" b="1" kern="1200" dirty="0">
              <a:solidFill>
                <a:schemeClr val="tx1"/>
              </a:solidFill>
            </a:rPr>
            <a:t>Contextualiza lineamientos </a:t>
          </a:r>
          <a:r>
            <a:rPr lang="es-PE" sz="1600" kern="1200" dirty="0">
              <a:solidFill>
                <a:schemeClr val="tx1"/>
              </a:solidFill>
            </a:rPr>
            <a:t>pedagógicos y de gestión con </a:t>
          </a:r>
          <a:r>
            <a:rPr lang="es-PE" sz="1600" b="1" kern="1200" dirty="0">
              <a:solidFill>
                <a:schemeClr val="tx1"/>
              </a:solidFill>
            </a:rPr>
            <a:t>pertinencia sociocultural, lingüística y pedagógica</a:t>
          </a:r>
          <a:r>
            <a:rPr lang="es-PE" sz="1600" kern="1200" dirty="0">
              <a:solidFill>
                <a:schemeClr val="tx1"/>
              </a:solidFill>
            </a:rPr>
            <a:t> del territorio. </a:t>
          </a:r>
          <a:endParaRPr lang="es-PE" sz="1600" b="0" kern="1200" dirty="0">
            <a:solidFill>
              <a:schemeClr val="tx1"/>
            </a:solidFill>
          </a:endParaRPr>
        </a:p>
      </dsp:txBody>
      <dsp:txXfrm>
        <a:off x="5771352" y="4948608"/>
        <a:ext cx="3377324" cy="829356"/>
      </dsp:txXfrm>
    </dsp:sp>
    <dsp:sp modelId="{CDCC6773-4D3C-4EFC-BA2F-EE7BF2942978}">
      <dsp:nvSpPr>
        <dsp:cNvPr id="0" name=""/>
        <dsp:cNvSpPr/>
      </dsp:nvSpPr>
      <dsp:spPr>
        <a:xfrm>
          <a:off x="1998007" y="4873828"/>
          <a:ext cx="3359526" cy="963308"/>
        </a:xfrm>
        <a:prstGeom prst="roundRect">
          <a:avLst/>
        </a:prstGeom>
        <a:solidFill>
          <a:schemeClr val="accent1">
            <a:lumMod val="20000"/>
            <a:lumOff val="80000"/>
          </a:schemeClr>
        </a:solidFill>
        <a:ln w="3175" cap="flat" cmpd="sng" algn="ctr">
          <a:solidFill>
            <a:srgbClr val="7CBA52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PE" sz="1600" kern="1200" dirty="0">
              <a:solidFill>
                <a:schemeClr val="tx1"/>
              </a:solidFill>
            </a:rPr>
            <a:t>Organiza las </a:t>
          </a:r>
          <a:r>
            <a:rPr lang="es-PE" sz="1600" b="1" kern="1200" dirty="0">
              <a:solidFill>
                <a:schemeClr val="tx1"/>
              </a:solidFill>
            </a:rPr>
            <a:t>acciones formativas</a:t>
          </a:r>
          <a:r>
            <a:rPr lang="es-PE" sz="1600" kern="1200" dirty="0">
              <a:solidFill>
                <a:schemeClr val="tx1"/>
              </a:solidFill>
            </a:rPr>
            <a:t> a especialistas de UGEL en </a:t>
          </a:r>
          <a:r>
            <a:rPr lang="es-PE" sz="1600" b="1" kern="1200" dirty="0">
              <a:solidFill>
                <a:schemeClr val="tx1"/>
              </a:solidFill>
            </a:rPr>
            <a:t>gestión de implementación del MSEIB</a:t>
          </a:r>
          <a:r>
            <a:rPr lang="es-PE" sz="1600" kern="1200" dirty="0">
              <a:solidFill>
                <a:schemeClr val="tx1"/>
              </a:solidFill>
            </a:rPr>
            <a:t>.</a:t>
          </a:r>
          <a:endParaRPr lang="es-PE" sz="1600" b="0" kern="1200" dirty="0">
            <a:solidFill>
              <a:schemeClr val="tx1"/>
            </a:solidFill>
          </a:endParaRPr>
        </a:p>
      </dsp:txBody>
      <dsp:txXfrm>
        <a:off x="2045032" y="4920853"/>
        <a:ext cx="3265476" cy="869258"/>
      </dsp:txXfrm>
    </dsp:sp>
    <dsp:sp modelId="{F3ED2B10-4B8C-4B9C-83A3-0541B6B57B26}">
      <dsp:nvSpPr>
        <dsp:cNvPr id="0" name=""/>
        <dsp:cNvSpPr/>
      </dsp:nvSpPr>
      <dsp:spPr>
        <a:xfrm>
          <a:off x="551875" y="3603328"/>
          <a:ext cx="3080978" cy="953124"/>
        </a:xfrm>
        <a:prstGeom prst="roundRect">
          <a:avLst/>
        </a:prstGeom>
        <a:solidFill>
          <a:schemeClr val="bg1">
            <a:lumMod val="65000"/>
          </a:schemeClr>
        </a:solidFill>
        <a:ln w="3175" cap="flat" cmpd="sng" algn="ctr">
          <a:solidFill>
            <a:srgbClr val="7CBA52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+mj-lt"/>
            <a:buNone/>
          </a:pPr>
          <a:r>
            <a:rPr lang="es-PE" sz="1600" kern="1200" dirty="0">
              <a:solidFill>
                <a:schemeClr val="tx1"/>
              </a:solidFill>
            </a:rPr>
            <a:t>Brinda orientaciones para la </a:t>
          </a:r>
          <a:r>
            <a:rPr lang="es-PE" sz="1600" b="1" kern="1200" dirty="0">
              <a:solidFill>
                <a:schemeClr val="tx1"/>
              </a:solidFill>
            </a:rPr>
            <a:t>gestión participativa </a:t>
          </a:r>
          <a:r>
            <a:rPr lang="es-PE" sz="1600" kern="1200" dirty="0">
              <a:solidFill>
                <a:schemeClr val="tx1"/>
              </a:solidFill>
            </a:rPr>
            <a:t>en la implementación de la </a:t>
          </a:r>
          <a:r>
            <a:rPr lang="es-PE" sz="1600" b="1" kern="1200" dirty="0">
              <a:solidFill>
                <a:schemeClr val="tx1"/>
              </a:solidFill>
            </a:rPr>
            <a:t>política y MSEIB. </a:t>
          </a:r>
          <a:endParaRPr lang="es-PE" sz="1600" b="0" kern="1200" dirty="0">
            <a:solidFill>
              <a:schemeClr val="tx1"/>
            </a:solidFill>
          </a:endParaRPr>
        </a:p>
      </dsp:txBody>
      <dsp:txXfrm>
        <a:off x="598403" y="3649856"/>
        <a:ext cx="2987922" cy="860068"/>
      </dsp:txXfrm>
    </dsp:sp>
    <dsp:sp modelId="{C2800CB0-B14C-412F-B145-1DE1328FE29B}">
      <dsp:nvSpPr>
        <dsp:cNvPr id="0" name=""/>
        <dsp:cNvSpPr/>
      </dsp:nvSpPr>
      <dsp:spPr>
        <a:xfrm>
          <a:off x="230503" y="2195538"/>
          <a:ext cx="3223609" cy="1074678"/>
        </a:xfrm>
        <a:prstGeom prst="roundRect">
          <a:avLst/>
        </a:prstGeom>
        <a:solidFill>
          <a:schemeClr val="accent3">
            <a:lumMod val="75000"/>
          </a:schemeClr>
        </a:solidFill>
        <a:ln w="3175" cap="flat" cmpd="sng" algn="ctr">
          <a:solidFill>
            <a:srgbClr val="7CBA52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PE" sz="1600" kern="1200" dirty="0">
              <a:solidFill>
                <a:schemeClr val="bg1"/>
              </a:solidFill>
            </a:rPr>
            <a:t>Brinda orientaciones para la </a:t>
          </a:r>
          <a:r>
            <a:rPr lang="es-PE" sz="1600" b="1" kern="1200" dirty="0">
              <a:solidFill>
                <a:schemeClr val="bg1"/>
              </a:solidFill>
            </a:rPr>
            <a:t>protección, bienestar y desarrollo socio emocional </a:t>
          </a:r>
          <a:r>
            <a:rPr lang="es-PE" sz="1600" kern="1200" dirty="0">
              <a:solidFill>
                <a:schemeClr val="bg1"/>
              </a:solidFill>
            </a:rPr>
            <a:t>de los estudiantes desde sus </a:t>
          </a:r>
          <a:r>
            <a:rPr lang="es-PE" sz="1600" b="1" kern="1200" dirty="0">
              <a:solidFill>
                <a:schemeClr val="bg1"/>
              </a:solidFill>
            </a:rPr>
            <a:t>cosmovisiones</a:t>
          </a:r>
          <a:r>
            <a:rPr lang="es-PE" sz="1600" kern="1200" dirty="0">
              <a:solidFill>
                <a:schemeClr val="bg1"/>
              </a:solidFill>
            </a:rPr>
            <a:t>.</a:t>
          </a:r>
          <a:endParaRPr lang="es-PE" sz="1600" b="0" kern="1200" dirty="0">
            <a:solidFill>
              <a:schemeClr val="bg1"/>
            </a:solidFill>
          </a:endParaRPr>
        </a:p>
      </dsp:txBody>
      <dsp:txXfrm>
        <a:off x="282964" y="2247999"/>
        <a:ext cx="3118687" cy="969756"/>
      </dsp:txXfrm>
    </dsp:sp>
    <dsp:sp modelId="{E446E6F7-2138-42F5-99F1-A5AF0D3D0A21}">
      <dsp:nvSpPr>
        <dsp:cNvPr id="0" name=""/>
        <dsp:cNvSpPr/>
      </dsp:nvSpPr>
      <dsp:spPr>
        <a:xfrm>
          <a:off x="519724" y="908993"/>
          <a:ext cx="3402067" cy="966971"/>
        </a:xfrm>
        <a:prstGeom prst="roundRect">
          <a:avLst/>
        </a:prstGeom>
        <a:solidFill>
          <a:schemeClr val="tx1">
            <a:lumMod val="65000"/>
            <a:lumOff val="35000"/>
          </a:schemeClr>
        </a:solidFill>
        <a:ln w="3175" cap="flat" cmpd="sng" algn="ctr">
          <a:solidFill>
            <a:srgbClr val="7CBA52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+mj-lt"/>
            <a:buNone/>
          </a:pPr>
          <a:r>
            <a:rPr lang="es-PE" sz="1600" kern="1200" dirty="0">
              <a:solidFill>
                <a:schemeClr val="bg1"/>
              </a:solidFill>
            </a:rPr>
            <a:t>Coordina con el especialista de educación superior para el cierre de </a:t>
          </a:r>
          <a:r>
            <a:rPr lang="es-PE" sz="1600" b="1" kern="1200" dirty="0">
              <a:solidFill>
                <a:schemeClr val="bg1"/>
              </a:solidFill>
            </a:rPr>
            <a:t>brecha docente EIB </a:t>
          </a:r>
          <a:r>
            <a:rPr lang="es-PE" sz="1600" kern="1200" dirty="0">
              <a:solidFill>
                <a:schemeClr val="bg1"/>
              </a:solidFill>
            </a:rPr>
            <a:t>(perfil de egreso de la carrera docente EIB).</a:t>
          </a:r>
          <a:r>
            <a:rPr lang="es-PE" sz="1600" b="0" kern="1200" dirty="0">
              <a:solidFill>
                <a:schemeClr val="bg1"/>
              </a:solidFill>
            </a:rPr>
            <a:t> </a:t>
          </a:r>
        </a:p>
      </dsp:txBody>
      <dsp:txXfrm>
        <a:off x="566928" y="956197"/>
        <a:ext cx="3307659" cy="872563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16DB214-7193-474B-8365-3E8FAAC6CDEC}">
      <dsp:nvSpPr>
        <dsp:cNvPr id="0" name=""/>
        <dsp:cNvSpPr/>
      </dsp:nvSpPr>
      <dsp:spPr>
        <a:xfrm>
          <a:off x="2144374" y="-363975"/>
          <a:ext cx="6119718" cy="6119718"/>
        </a:xfrm>
        <a:prstGeom prst="circularArrow">
          <a:avLst>
            <a:gd name="adj1" fmla="val 5544"/>
            <a:gd name="adj2" fmla="val 330680"/>
            <a:gd name="adj3" fmla="val 13635633"/>
            <a:gd name="adj4" fmla="val 17471950"/>
            <a:gd name="adj5" fmla="val 5757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5938017-F5E4-4008-8727-F3AACA4A8EBA}">
      <dsp:nvSpPr>
        <dsp:cNvPr id="0" name=""/>
        <dsp:cNvSpPr/>
      </dsp:nvSpPr>
      <dsp:spPr>
        <a:xfrm>
          <a:off x="3685664" y="7713"/>
          <a:ext cx="3037137" cy="877383"/>
        </a:xfrm>
        <a:prstGeom prst="roundRect">
          <a:avLst/>
        </a:prstGeom>
        <a:solidFill>
          <a:srgbClr val="240377"/>
        </a:solidFill>
        <a:ln w="3175" cap="flat" cmpd="sng" algn="ctr">
          <a:solidFill>
            <a:srgbClr val="6C45F9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PE" sz="1600" b="1" kern="1200" dirty="0">
              <a:solidFill>
                <a:schemeClr val="bg1"/>
              </a:solidFill>
              <a:latin typeface="+mj-lt"/>
            </a:rPr>
            <a:t>Genera</a:t>
          </a:r>
          <a:r>
            <a:rPr lang="es-PE" sz="1600" b="0" kern="1200" dirty="0">
              <a:solidFill>
                <a:schemeClr val="bg1"/>
              </a:solidFill>
              <a:latin typeface="+mj-lt"/>
            </a:rPr>
            <a:t> </a:t>
          </a:r>
          <a:r>
            <a:rPr lang="es-PE" sz="1600" b="1" kern="1200" dirty="0">
              <a:solidFill>
                <a:schemeClr val="bg1"/>
              </a:solidFill>
              <a:latin typeface="+mj-lt"/>
            </a:rPr>
            <a:t>condiciones</a:t>
          </a:r>
          <a:r>
            <a:rPr lang="es-PE" sz="1600" b="0" kern="1200" dirty="0">
              <a:solidFill>
                <a:schemeClr val="bg1"/>
              </a:solidFill>
              <a:latin typeface="+mj-lt"/>
            </a:rPr>
            <a:t> </a:t>
          </a:r>
          <a:r>
            <a:rPr lang="es-PE" sz="1600" b="1" kern="1200" dirty="0">
              <a:solidFill>
                <a:schemeClr val="bg1"/>
              </a:solidFill>
              <a:latin typeface="+mj-lt"/>
            </a:rPr>
            <a:t>técnico pedagógicos y de gestión </a:t>
          </a:r>
          <a:r>
            <a:rPr lang="es-PE" sz="1600" b="0" kern="1200" dirty="0">
              <a:solidFill>
                <a:schemeClr val="bg1"/>
              </a:solidFill>
              <a:latin typeface="+mj-lt"/>
            </a:rPr>
            <a:t>para la implementación del </a:t>
          </a:r>
          <a:r>
            <a:rPr lang="es-PE" sz="1600" b="1" kern="1200" dirty="0">
              <a:solidFill>
                <a:schemeClr val="bg1"/>
              </a:solidFill>
              <a:latin typeface="+mj-lt"/>
            </a:rPr>
            <a:t>MSEIB</a:t>
          </a:r>
          <a:r>
            <a:rPr lang="es-PE" sz="1600" b="0" kern="1200" dirty="0">
              <a:solidFill>
                <a:schemeClr val="bg1"/>
              </a:solidFill>
              <a:latin typeface="+mj-lt"/>
            </a:rPr>
            <a:t>.</a:t>
          </a:r>
        </a:p>
      </dsp:txBody>
      <dsp:txXfrm>
        <a:off x="3728494" y="50543"/>
        <a:ext cx="2951477" cy="791723"/>
      </dsp:txXfrm>
    </dsp:sp>
    <dsp:sp modelId="{E71CE3EA-A0CF-4B04-8D1D-0C6F46637F5C}">
      <dsp:nvSpPr>
        <dsp:cNvPr id="0" name=""/>
        <dsp:cNvSpPr/>
      </dsp:nvSpPr>
      <dsp:spPr>
        <a:xfrm>
          <a:off x="6787541" y="862094"/>
          <a:ext cx="3278793" cy="1103550"/>
        </a:xfrm>
        <a:prstGeom prst="roundRect">
          <a:avLst/>
        </a:prstGeom>
        <a:solidFill>
          <a:srgbClr val="2507A5"/>
        </a:solidFill>
        <a:ln w="3175" cap="flat" cmpd="sng" algn="ctr">
          <a:solidFill>
            <a:srgbClr val="6C45F9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+mj-lt"/>
            <a:buNone/>
          </a:pPr>
          <a:r>
            <a:rPr lang="es-PE" sz="1600" b="0" kern="1200" dirty="0">
              <a:solidFill>
                <a:schemeClr val="bg1"/>
              </a:solidFill>
              <a:latin typeface="+mj-lt"/>
            </a:rPr>
            <a:t>Fortalece </a:t>
          </a:r>
          <a:r>
            <a:rPr lang="es-PE" sz="1600" b="1" kern="1200" dirty="0">
              <a:solidFill>
                <a:schemeClr val="bg1"/>
              </a:solidFill>
              <a:latin typeface="+mj-lt"/>
            </a:rPr>
            <a:t>capacidades  pedagógicas y de gestión </a:t>
          </a:r>
          <a:r>
            <a:rPr lang="es-PE" sz="1600" b="0" kern="1200" dirty="0">
              <a:solidFill>
                <a:schemeClr val="bg1"/>
              </a:solidFill>
              <a:latin typeface="+mj-lt"/>
            </a:rPr>
            <a:t>a directores y docentes en el </a:t>
          </a:r>
          <a:r>
            <a:rPr lang="es-PE" sz="1600" b="1" kern="1200" dirty="0">
              <a:solidFill>
                <a:schemeClr val="bg1"/>
              </a:solidFill>
              <a:latin typeface="+mj-lt"/>
            </a:rPr>
            <a:t>tratamiento  curricular e </a:t>
          </a:r>
          <a:r>
            <a:rPr lang="es-PE" sz="1600" b="1" kern="1200" dirty="0" err="1">
              <a:solidFill>
                <a:schemeClr val="bg1"/>
              </a:solidFill>
              <a:latin typeface="+mj-lt"/>
            </a:rPr>
            <a:t>interculturalización</a:t>
          </a:r>
          <a:r>
            <a:rPr lang="es-PE" sz="1600" b="1" kern="1200" dirty="0">
              <a:solidFill>
                <a:schemeClr val="bg1"/>
              </a:solidFill>
              <a:latin typeface="+mj-lt"/>
            </a:rPr>
            <a:t> de la gestión.</a:t>
          </a:r>
          <a:endParaRPr lang="es-PE" sz="1600" b="0" kern="1200" dirty="0">
            <a:solidFill>
              <a:schemeClr val="bg1"/>
            </a:solidFill>
            <a:latin typeface="+mj-lt"/>
          </a:endParaRPr>
        </a:p>
      </dsp:txBody>
      <dsp:txXfrm>
        <a:off x="6841412" y="915965"/>
        <a:ext cx="3171051" cy="995808"/>
      </dsp:txXfrm>
    </dsp:sp>
    <dsp:sp modelId="{AC9DB90E-58A6-4043-9582-73AF3B4455EA}">
      <dsp:nvSpPr>
        <dsp:cNvPr id="0" name=""/>
        <dsp:cNvSpPr/>
      </dsp:nvSpPr>
      <dsp:spPr>
        <a:xfrm>
          <a:off x="7106911" y="2193755"/>
          <a:ext cx="3061977" cy="1132850"/>
        </a:xfrm>
        <a:prstGeom prst="roundRect">
          <a:avLst/>
        </a:prstGeom>
        <a:solidFill>
          <a:schemeClr val="accent5">
            <a:lumMod val="75000"/>
          </a:schemeClr>
        </a:solidFill>
        <a:ln w="3175" cap="flat" cmpd="sng" algn="ctr">
          <a:solidFill>
            <a:srgbClr val="6C45F9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+mj-lt"/>
            <a:buNone/>
          </a:pPr>
          <a:r>
            <a:rPr lang="es-PE" sz="1600" b="0" kern="1200" dirty="0">
              <a:solidFill>
                <a:schemeClr val="bg1"/>
              </a:solidFill>
              <a:latin typeface="+mj-lt"/>
            </a:rPr>
            <a:t>Monitorea</a:t>
          </a:r>
          <a:r>
            <a:rPr lang="es-PE" sz="1600" b="1" kern="1200" dirty="0">
              <a:solidFill>
                <a:schemeClr val="bg1"/>
              </a:solidFill>
              <a:latin typeface="+mj-lt"/>
            </a:rPr>
            <a:t> la gestión de los aprendizajes, </a:t>
          </a:r>
          <a:r>
            <a:rPr lang="es-PE" sz="1600" b="0" kern="1200" dirty="0">
              <a:solidFill>
                <a:schemeClr val="bg1"/>
              </a:solidFill>
              <a:latin typeface="+mj-lt"/>
            </a:rPr>
            <a:t>cautelando su pertinencia a la </a:t>
          </a:r>
          <a:r>
            <a:rPr lang="es-PE" sz="1600" b="1" kern="1200" dirty="0">
              <a:solidFill>
                <a:schemeClr val="bg1"/>
              </a:solidFill>
              <a:latin typeface="+mj-lt"/>
            </a:rPr>
            <a:t>diversidad sociocultural y lingüística del contexto.</a:t>
          </a:r>
        </a:p>
      </dsp:txBody>
      <dsp:txXfrm>
        <a:off x="7162212" y="2249056"/>
        <a:ext cx="2951375" cy="1022248"/>
      </dsp:txXfrm>
    </dsp:sp>
    <dsp:sp modelId="{4F80316E-02CB-4F4B-A32A-300876B16F9A}">
      <dsp:nvSpPr>
        <dsp:cNvPr id="0" name=""/>
        <dsp:cNvSpPr/>
      </dsp:nvSpPr>
      <dsp:spPr>
        <a:xfrm>
          <a:off x="6895344" y="3562705"/>
          <a:ext cx="3152418" cy="1122204"/>
        </a:xfrm>
        <a:prstGeom prst="roundRect">
          <a:avLst/>
        </a:prstGeom>
        <a:solidFill>
          <a:schemeClr val="accent5">
            <a:lumMod val="60000"/>
            <a:lumOff val="40000"/>
          </a:schemeClr>
        </a:solidFill>
        <a:ln w="3175" cap="flat" cmpd="sng" algn="ctr">
          <a:solidFill>
            <a:srgbClr val="6C45F9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+mj-lt"/>
            <a:buNone/>
          </a:pPr>
          <a:r>
            <a:rPr lang="es-PE" sz="1600" b="0" kern="1200" dirty="0">
              <a:solidFill>
                <a:schemeClr val="tx1"/>
              </a:solidFill>
              <a:latin typeface="+mj-lt"/>
            </a:rPr>
            <a:t>Contextualiza los </a:t>
          </a:r>
          <a:r>
            <a:rPr lang="es-PE" sz="1600" b="1" kern="1200" dirty="0">
              <a:solidFill>
                <a:schemeClr val="tx1"/>
              </a:solidFill>
              <a:latin typeface="+mj-lt"/>
            </a:rPr>
            <a:t>lineamientos pedagógicos y de gestión, </a:t>
          </a:r>
          <a:r>
            <a:rPr lang="es-PE" sz="1600" b="0" kern="1200" dirty="0">
              <a:solidFill>
                <a:schemeClr val="tx1"/>
              </a:solidFill>
              <a:latin typeface="+mj-lt"/>
            </a:rPr>
            <a:t>haciéndola pertinente a las </a:t>
          </a:r>
          <a:r>
            <a:rPr lang="es-PE" sz="1600" b="1" kern="1200" dirty="0">
              <a:solidFill>
                <a:schemeClr val="tx1"/>
              </a:solidFill>
              <a:latin typeface="+mj-lt"/>
            </a:rPr>
            <a:t>necesidades socioculturales y lingüísticas del territorio</a:t>
          </a:r>
          <a:r>
            <a:rPr lang="es-PE" sz="1600" b="0" kern="1200" dirty="0">
              <a:solidFill>
                <a:schemeClr val="tx1"/>
              </a:solidFill>
              <a:latin typeface="+mj-lt"/>
            </a:rPr>
            <a:t>.</a:t>
          </a:r>
        </a:p>
      </dsp:txBody>
      <dsp:txXfrm>
        <a:off x="6950125" y="3617486"/>
        <a:ext cx="3042856" cy="1012642"/>
      </dsp:txXfrm>
    </dsp:sp>
    <dsp:sp modelId="{3D32BAA8-BBAA-4DA1-AEC5-5129A79D9412}">
      <dsp:nvSpPr>
        <dsp:cNvPr id="0" name=""/>
        <dsp:cNvSpPr/>
      </dsp:nvSpPr>
      <dsp:spPr>
        <a:xfrm>
          <a:off x="5397065" y="4871984"/>
          <a:ext cx="3154624" cy="925377"/>
        </a:xfrm>
        <a:prstGeom prst="roundRect">
          <a:avLst/>
        </a:prstGeom>
        <a:solidFill>
          <a:schemeClr val="accent5">
            <a:lumMod val="20000"/>
            <a:lumOff val="80000"/>
          </a:schemeClr>
        </a:solidFill>
        <a:ln w="3175" cap="flat" cmpd="sng" algn="ctr">
          <a:solidFill>
            <a:srgbClr val="6C45F9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+mj-lt"/>
            <a:buNone/>
          </a:pPr>
          <a:r>
            <a:rPr lang="es-PE" sz="1600" b="1" kern="1200" dirty="0">
              <a:solidFill>
                <a:schemeClr val="tx1"/>
              </a:solidFill>
              <a:latin typeface="+mj-lt"/>
            </a:rPr>
            <a:t>Gestiona la implementación del MSEIB</a:t>
          </a:r>
          <a:r>
            <a:rPr lang="es-PE" sz="1600" b="0" kern="1200" dirty="0">
              <a:solidFill>
                <a:schemeClr val="tx1"/>
              </a:solidFill>
              <a:latin typeface="+mj-lt"/>
            </a:rPr>
            <a:t>, desde la </a:t>
          </a:r>
          <a:r>
            <a:rPr lang="es-PE" sz="1600" b="1" kern="1200" dirty="0">
              <a:solidFill>
                <a:schemeClr val="tx1"/>
              </a:solidFill>
              <a:latin typeface="+mj-lt"/>
            </a:rPr>
            <a:t>pedagogía intercultural</a:t>
          </a:r>
          <a:r>
            <a:rPr lang="es-PE" sz="1600" b="0" kern="1200" dirty="0">
              <a:solidFill>
                <a:schemeClr val="tx1"/>
              </a:solidFill>
              <a:latin typeface="+mj-lt"/>
            </a:rPr>
            <a:t>.</a:t>
          </a:r>
        </a:p>
      </dsp:txBody>
      <dsp:txXfrm>
        <a:off x="5442238" y="4917157"/>
        <a:ext cx="3064278" cy="835031"/>
      </dsp:txXfrm>
    </dsp:sp>
    <dsp:sp modelId="{CDCC6773-4D3C-4EFC-BA2F-EE7BF2942978}">
      <dsp:nvSpPr>
        <dsp:cNvPr id="0" name=""/>
        <dsp:cNvSpPr/>
      </dsp:nvSpPr>
      <dsp:spPr>
        <a:xfrm>
          <a:off x="2144728" y="4877655"/>
          <a:ext cx="3046328" cy="914195"/>
        </a:xfrm>
        <a:prstGeom prst="roundRect">
          <a:avLst/>
        </a:prstGeom>
        <a:solidFill>
          <a:schemeClr val="bg2">
            <a:lumMod val="90000"/>
          </a:schemeClr>
        </a:solidFill>
        <a:ln w="3175" cap="flat" cmpd="sng" algn="ctr">
          <a:solidFill>
            <a:srgbClr val="6C45F9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+mj-lt"/>
            <a:buNone/>
          </a:pPr>
          <a:r>
            <a:rPr lang="es-PE" sz="1600" b="0" kern="1200" dirty="0">
              <a:solidFill>
                <a:schemeClr val="tx1"/>
              </a:solidFill>
              <a:latin typeface="+mj-lt"/>
            </a:rPr>
            <a:t>Implementa </a:t>
          </a:r>
          <a:r>
            <a:rPr lang="es-PE" sz="1600" b="1" kern="1200" dirty="0">
              <a:solidFill>
                <a:schemeClr val="tx1"/>
              </a:solidFill>
              <a:latin typeface="+mj-lt"/>
            </a:rPr>
            <a:t>acciones formativas para la implementación del MSEIB </a:t>
          </a:r>
          <a:r>
            <a:rPr lang="es-PE" sz="1600" b="0" kern="1200" dirty="0">
              <a:solidFill>
                <a:schemeClr val="tx1"/>
              </a:solidFill>
              <a:latin typeface="+mj-lt"/>
            </a:rPr>
            <a:t>a la comunidad educativa de IIEE EIB. </a:t>
          </a:r>
        </a:p>
      </dsp:txBody>
      <dsp:txXfrm>
        <a:off x="2189355" y="4922282"/>
        <a:ext cx="2957074" cy="824941"/>
      </dsp:txXfrm>
    </dsp:sp>
    <dsp:sp modelId="{F3ED2B10-4B8C-4B9C-83A3-0541B6B57B26}">
      <dsp:nvSpPr>
        <dsp:cNvPr id="0" name=""/>
        <dsp:cNvSpPr/>
      </dsp:nvSpPr>
      <dsp:spPr>
        <a:xfrm>
          <a:off x="405155" y="3586741"/>
          <a:ext cx="3152418" cy="1122204"/>
        </a:xfrm>
        <a:prstGeom prst="roundRect">
          <a:avLst/>
        </a:prstGeom>
        <a:solidFill>
          <a:schemeClr val="bg2">
            <a:lumMod val="75000"/>
          </a:schemeClr>
        </a:solidFill>
        <a:ln w="3175" cap="flat" cmpd="sng" algn="ctr">
          <a:solidFill>
            <a:srgbClr val="6C45F9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+mj-lt"/>
            <a:buNone/>
          </a:pPr>
          <a:r>
            <a:rPr lang="es-PE" sz="1600" b="0" kern="1200" dirty="0">
              <a:solidFill>
                <a:schemeClr val="tx1"/>
              </a:solidFill>
              <a:latin typeface="+mj-lt"/>
            </a:rPr>
            <a:t>Diseña e implementa la </a:t>
          </a:r>
          <a:r>
            <a:rPr lang="es-PE" sz="1600" b="1" kern="1200" dirty="0">
              <a:solidFill>
                <a:schemeClr val="tx1"/>
              </a:solidFill>
              <a:latin typeface="+mj-lt"/>
            </a:rPr>
            <a:t>gestión participativa</a:t>
          </a:r>
          <a:r>
            <a:rPr lang="es-PE" sz="1600" b="0" kern="1200" dirty="0">
              <a:solidFill>
                <a:schemeClr val="tx1"/>
              </a:solidFill>
              <a:latin typeface="+mj-lt"/>
            </a:rPr>
            <a:t> en la implementación de la </a:t>
          </a:r>
          <a:r>
            <a:rPr lang="es-PE" sz="1600" b="1" kern="1200" dirty="0">
              <a:solidFill>
                <a:schemeClr val="tx1"/>
              </a:solidFill>
              <a:latin typeface="+mj-lt"/>
            </a:rPr>
            <a:t>política y MSEIB </a:t>
          </a:r>
          <a:r>
            <a:rPr lang="es-PE" sz="1600" b="0" kern="1200" dirty="0">
              <a:solidFill>
                <a:schemeClr val="tx1"/>
              </a:solidFill>
              <a:latin typeface="+mj-lt"/>
            </a:rPr>
            <a:t>(escuela – familia – comunidad).</a:t>
          </a:r>
        </a:p>
      </dsp:txBody>
      <dsp:txXfrm>
        <a:off x="459936" y="3641522"/>
        <a:ext cx="3042856" cy="1012642"/>
      </dsp:txXfrm>
    </dsp:sp>
    <dsp:sp modelId="{C2800CB0-B14C-412F-B145-1DE1328FE29B}">
      <dsp:nvSpPr>
        <dsp:cNvPr id="0" name=""/>
        <dsp:cNvSpPr/>
      </dsp:nvSpPr>
      <dsp:spPr>
        <a:xfrm>
          <a:off x="197504" y="2224040"/>
          <a:ext cx="3180264" cy="1072260"/>
        </a:xfrm>
        <a:prstGeom prst="roundRect">
          <a:avLst/>
        </a:prstGeom>
        <a:solidFill>
          <a:schemeClr val="bg2">
            <a:lumMod val="50000"/>
          </a:schemeClr>
        </a:solidFill>
        <a:ln w="3175" cap="flat" cmpd="sng" algn="ctr">
          <a:solidFill>
            <a:srgbClr val="6C45F9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+mj-lt"/>
            <a:buNone/>
          </a:pPr>
          <a:r>
            <a:rPr lang="es-PE" sz="1600" b="0" kern="1200" dirty="0">
              <a:solidFill>
                <a:schemeClr val="bg1"/>
              </a:solidFill>
              <a:latin typeface="+mj-lt"/>
            </a:rPr>
            <a:t>Implementa estrategias de </a:t>
          </a:r>
          <a:r>
            <a:rPr lang="es-PE" sz="1600" b="1" kern="1200" dirty="0">
              <a:solidFill>
                <a:schemeClr val="bg1"/>
              </a:solidFill>
              <a:latin typeface="+mj-lt"/>
            </a:rPr>
            <a:t>protección, bienestar y desarrollo socio emocional</a:t>
          </a:r>
          <a:r>
            <a:rPr lang="es-PE" sz="1600" b="0" kern="1200" dirty="0">
              <a:solidFill>
                <a:schemeClr val="bg1"/>
              </a:solidFill>
              <a:latin typeface="+mj-lt"/>
            </a:rPr>
            <a:t> de los estudiantes, respetando su </a:t>
          </a:r>
          <a:r>
            <a:rPr lang="es-PE" sz="1600" b="1" kern="1200" dirty="0">
              <a:solidFill>
                <a:schemeClr val="bg1"/>
              </a:solidFill>
              <a:latin typeface="+mj-lt"/>
            </a:rPr>
            <a:t>cosmovisión.</a:t>
          </a:r>
          <a:endParaRPr lang="es-PE" sz="1600" b="0" kern="1200" dirty="0">
            <a:solidFill>
              <a:schemeClr val="bg1"/>
            </a:solidFill>
            <a:latin typeface="+mj-lt"/>
          </a:endParaRPr>
        </a:p>
      </dsp:txBody>
      <dsp:txXfrm>
        <a:off x="249847" y="2276383"/>
        <a:ext cx="3075578" cy="967574"/>
      </dsp:txXfrm>
    </dsp:sp>
    <dsp:sp modelId="{E446E6F7-2138-42F5-99F1-A5AF0D3D0A21}">
      <dsp:nvSpPr>
        <dsp:cNvPr id="0" name=""/>
        <dsp:cNvSpPr/>
      </dsp:nvSpPr>
      <dsp:spPr>
        <a:xfrm>
          <a:off x="754678" y="924922"/>
          <a:ext cx="2899956" cy="1100377"/>
        </a:xfrm>
        <a:prstGeom prst="roundRect">
          <a:avLst/>
        </a:prstGeom>
        <a:solidFill>
          <a:schemeClr val="tx2">
            <a:lumMod val="75000"/>
          </a:schemeClr>
        </a:solidFill>
        <a:ln w="3175" cap="flat" cmpd="sng" algn="ctr">
          <a:solidFill>
            <a:srgbClr val="6C45F9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+mj-lt"/>
            <a:buNone/>
          </a:pPr>
          <a:r>
            <a:rPr lang="es-PE" sz="1600" b="0" kern="1200" dirty="0">
              <a:solidFill>
                <a:schemeClr val="bg1"/>
              </a:solidFill>
              <a:latin typeface="+mj-lt"/>
            </a:rPr>
            <a:t>Contribuye a la </a:t>
          </a:r>
          <a:r>
            <a:rPr lang="es-PE" sz="1600" b="1" kern="1200" dirty="0">
              <a:solidFill>
                <a:schemeClr val="bg1"/>
              </a:solidFill>
              <a:latin typeface="+mj-lt"/>
            </a:rPr>
            <a:t>formación inicial docente EIB</a:t>
          </a:r>
          <a:r>
            <a:rPr lang="es-PE" sz="1600" b="0" kern="1200" dirty="0">
              <a:solidFill>
                <a:schemeClr val="bg1"/>
              </a:solidFill>
              <a:latin typeface="+mj-lt"/>
            </a:rPr>
            <a:t>, facilitando procesos técnico pedagógicos. </a:t>
          </a:r>
        </a:p>
      </dsp:txBody>
      <dsp:txXfrm>
        <a:off x="808394" y="978638"/>
        <a:ext cx="2792524" cy="992945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F51C364-58C0-474E-9D3C-8D64ED192DE7}">
      <dsp:nvSpPr>
        <dsp:cNvPr id="0" name=""/>
        <dsp:cNvSpPr/>
      </dsp:nvSpPr>
      <dsp:spPr>
        <a:xfrm>
          <a:off x="3536" y="17144"/>
          <a:ext cx="2126455" cy="85058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42240" tIns="81280" rIns="142240" bIns="8128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000" kern="1200" dirty="0"/>
            <a:t>Macro 1</a:t>
          </a:r>
          <a:endParaRPr lang="es-PE" sz="2000" kern="1200" dirty="0"/>
        </a:p>
      </dsp:txBody>
      <dsp:txXfrm>
        <a:off x="3536" y="17144"/>
        <a:ext cx="2126455" cy="850582"/>
      </dsp:txXfrm>
    </dsp:sp>
    <dsp:sp modelId="{0D0B9833-E815-421E-9B1F-7079C145A4C2}">
      <dsp:nvSpPr>
        <dsp:cNvPr id="0" name=""/>
        <dsp:cNvSpPr/>
      </dsp:nvSpPr>
      <dsp:spPr>
        <a:xfrm>
          <a:off x="3536" y="867726"/>
          <a:ext cx="2126455" cy="2723040"/>
        </a:xfrm>
        <a:prstGeom prst="rect">
          <a:avLst/>
        </a:prstGeom>
        <a:solidFill>
          <a:srgbClr val="F7F8FB">
            <a:alpha val="89804"/>
          </a:srgb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85344" rIns="113792" bIns="128016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PE" sz="1600" b="0" i="0" u="none" kern="1200" dirty="0">
              <a:solidFill>
                <a:schemeClr val="accent5">
                  <a:lumMod val="75000"/>
                </a:schemeClr>
              </a:solidFill>
            </a:rPr>
            <a:t>Ayacucho</a:t>
          </a:r>
          <a:endParaRPr lang="es-PE" sz="1600" kern="1200" dirty="0">
            <a:solidFill>
              <a:schemeClr val="accent5">
                <a:lumMod val="75000"/>
              </a:schemeClr>
            </a:solidFill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PE" sz="1600" b="0" i="0" u="none" kern="1200" dirty="0">
              <a:solidFill>
                <a:schemeClr val="accent5">
                  <a:lumMod val="75000"/>
                </a:schemeClr>
              </a:solidFill>
            </a:rPr>
            <a:t>Huancavelica</a:t>
          </a:r>
          <a:endParaRPr lang="es-PE" sz="1600" kern="1200" dirty="0">
            <a:solidFill>
              <a:schemeClr val="accent5">
                <a:lumMod val="75000"/>
              </a:schemeClr>
            </a:solidFill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PE" sz="1600" b="0" i="0" u="none" kern="1200" dirty="0">
              <a:solidFill>
                <a:schemeClr val="accent5">
                  <a:lumMod val="75000"/>
                </a:schemeClr>
              </a:solidFill>
            </a:rPr>
            <a:t>Huánuco</a:t>
          </a:r>
          <a:endParaRPr lang="es-PE" sz="1600" kern="1200" dirty="0">
            <a:solidFill>
              <a:schemeClr val="accent5">
                <a:lumMod val="75000"/>
              </a:schemeClr>
            </a:solidFill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PE" sz="1600" b="0" i="0" u="none" kern="1200" dirty="0">
              <a:solidFill>
                <a:schemeClr val="accent5">
                  <a:lumMod val="75000"/>
                </a:schemeClr>
              </a:solidFill>
            </a:rPr>
            <a:t>Junín</a:t>
          </a:r>
          <a:endParaRPr lang="es-PE" sz="1600" kern="1200" dirty="0">
            <a:solidFill>
              <a:schemeClr val="accent5">
                <a:lumMod val="75000"/>
              </a:schemeClr>
            </a:solidFill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PE" sz="1600" b="0" i="0" u="none" kern="1200" dirty="0">
              <a:solidFill>
                <a:schemeClr val="accent5">
                  <a:lumMod val="75000"/>
                </a:schemeClr>
              </a:solidFill>
            </a:rPr>
            <a:t>Pasco</a:t>
          </a:r>
          <a:endParaRPr lang="es-PE" sz="1600" kern="1200" dirty="0">
            <a:solidFill>
              <a:schemeClr val="accent5">
                <a:lumMod val="75000"/>
              </a:schemeClr>
            </a:solidFill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PE" sz="1600" b="0" i="0" u="none" kern="1200" dirty="0">
              <a:solidFill>
                <a:schemeClr val="accent5">
                  <a:lumMod val="75000"/>
                </a:schemeClr>
              </a:solidFill>
            </a:rPr>
            <a:t>Callao</a:t>
          </a:r>
          <a:endParaRPr lang="es-PE" sz="1600" kern="1200" dirty="0">
            <a:solidFill>
              <a:schemeClr val="accent5">
                <a:lumMod val="75000"/>
              </a:schemeClr>
            </a:solidFill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PE" sz="1600" b="0" i="0" u="none" kern="1200" dirty="0">
              <a:solidFill>
                <a:schemeClr val="accent5">
                  <a:lumMod val="75000"/>
                </a:schemeClr>
              </a:solidFill>
            </a:rPr>
            <a:t>Lima Metropolitana</a:t>
          </a:r>
          <a:endParaRPr lang="es-PE" sz="1600" kern="1200" dirty="0">
            <a:solidFill>
              <a:schemeClr val="accent5">
                <a:lumMod val="75000"/>
              </a:schemeClr>
            </a:solidFill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PE" sz="1600" b="0" i="0" u="none" kern="1200" dirty="0">
              <a:solidFill>
                <a:schemeClr val="accent5">
                  <a:lumMod val="75000"/>
                </a:schemeClr>
              </a:solidFill>
            </a:rPr>
            <a:t>Lima Provincias</a:t>
          </a:r>
          <a:endParaRPr lang="es-PE" sz="1600" kern="1200" dirty="0">
            <a:solidFill>
              <a:schemeClr val="accent5">
                <a:lumMod val="75000"/>
              </a:schemeClr>
            </a:solidFill>
          </a:endParaRPr>
        </a:p>
      </dsp:txBody>
      <dsp:txXfrm>
        <a:off x="3536" y="867726"/>
        <a:ext cx="2126455" cy="2723040"/>
      </dsp:txXfrm>
    </dsp:sp>
    <dsp:sp modelId="{FBBE03B9-DFE3-4289-8DB8-E73A5A55E6C9}">
      <dsp:nvSpPr>
        <dsp:cNvPr id="0" name=""/>
        <dsp:cNvSpPr/>
      </dsp:nvSpPr>
      <dsp:spPr>
        <a:xfrm>
          <a:off x="2427695" y="17144"/>
          <a:ext cx="2126455" cy="85058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42240" tIns="81280" rIns="142240" bIns="8128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000" kern="1200" dirty="0"/>
            <a:t>Macro 2</a:t>
          </a:r>
          <a:endParaRPr lang="es-PE" sz="2000" kern="1200" dirty="0"/>
        </a:p>
      </dsp:txBody>
      <dsp:txXfrm>
        <a:off x="2427695" y="17144"/>
        <a:ext cx="2126455" cy="850582"/>
      </dsp:txXfrm>
    </dsp:sp>
    <dsp:sp modelId="{0B379AE2-8DA9-49AE-91E8-DC268C95A3A3}">
      <dsp:nvSpPr>
        <dsp:cNvPr id="0" name=""/>
        <dsp:cNvSpPr/>
      </dsp:nvSpPr>
      <dsp:spPr>
        <a:xfrm>
          <a:off x="2427695" y="867726"/>
          <a:ext cx="2126455" cy="2723040"/>
        </a:xfrm>
        <a:prstGeom prst="rect">
          <a:avLst/>
        </a:prstGeom>
        <a:solidFill>
          <a:srgbClr val="F7F8FB">
            <a:alpha val="89804"/>
          </a:srgb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85344" rIns="113792" bIns="128016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PE" sz="1600" b="0" i="0" u="none" kern="1200" dirty="0">
              <a:solidFill>
                <a:schemeClr val="accent5">
                  <a:lumMod val="75000"/>
                </a:schemeClr>
              </a:solidFill>
            </a:rPr>
            <a:t>Ancash</a:t>
          </a:r>
          <a:endParaRPr lang="es-PE" sz="1600" kern="1200" dirty="0">
            <a:solidFill>
              <a:schemeClr val="accent5">
                <a:lumMod val="75000"/>
              </a:schemeClr>
            </a:solidFill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PE" sz="1600" b="0" i="0" u="none" kern="1200" dirty="0">
              <a:solidFill>
                <a:schemeClr val="accent5">
                  <a:lumMod val="75000"/>
                </a:schemeClr>
              </a:solidFill>
            </a:rPr>
            <a:t>Cajamarca</a:t>
          </a:r>
          <a:endParaRPr lang="es-PE" sz="1600" kern="1200" dirty="0">
            <a:solidFill>
              <a:schemeClr val="accent5">
                <a:lumMod val="75000"/>
              </a:schemeClr>
            </a:solidFill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PE" sz="1600" b="0" i="0" u="none" kern="1200" dirty="0">
              <a:solidFill>
                <a:schemeClr val="accent5">
                  <a:lumMod val="75000"/>
                </a:schemeClr>
              </a:solidFill>
            </a:rPr>
            <a:t>Ica</a:t>
          </a:r>
          <a:endParaRPr lang="es-PE" sz="1600" kern="1200" dirty="0">
            <a:solidFill>
              <a:schemeClr val="accent5">
                <a:lumMod val="75000"/>
              </a:schemeClr>
            </a:solidFill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PE" sz="1600" b="0" i="0" u="none" kern="1200" dirty="0">
              <a:solidFill>
                <a:schemeClr val="accent5">
                  <a:lumMod val="75000"/>
                </a:schemeClr>
              </a:solidFill>
            </a:rPr>
            <a:t>La Libertad</a:t>
          </a:r>
          <a:endParaRPr lang="es-PE" sz="1600" kern="1200" dirty="0">
            <a:solidFill>
              <a:schemeClr val="accent5">
                <a:lumMod val="75000"/>
              </a:schemeClr>
            </a:solidFill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PE" sz="1600" b="0" i="0" u="none" kern="1200" dirty="0">
              <a:solidFill>
                <a:schemeClr val="accent5">
                  <a:lumMod val="75000"/>
                </a:schemeClr>
              </a:solidFill>
            </a:rPr>
            <a:t>Lambayeque</a:t>
          </a:r>
          <a:endParaRPr lang="es-PE" sz="1600" kern="1200" dirty="0">
            <a:solidFill>
              <a:schemeClr val="accent5">
                <a:lumMod val="75000"/>
              </a:schemeClr>
            </a:solidFill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PE" sz="1600" b="0" i="0" u="none" kern="1200" dirty="0">
              <a:solidFill>
                <a:schemeClr val="accent5">
                  <a:lumMod val="75000"/>
                </a:schemeClr>
              </a:solidFill>
            </a:rPr>
            <a:t>Piura</a:t>
          </a:r>
          <a:endParaRPr lang="es-PE" sz="1600" kern="1200" dirty="0">
            <a:solidFill>
              <a:schemeClr val="accent5">
                <a:lumMod val="75000"/>
              </a:schemeClr>
            </a:solidFill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PE" sz="1600" b="0" i="0" u="none" kern="1200" dirty="0">
              <a:solidFill>
                <a:schemeClr val="accent5">
                  <a:lumMod val="75000"/>
                </a:schemeClr>
              </a:solidFill>
            </a:rPr>
            <a:t>Tumbes</a:t>
          </a:r>
          <a:endParaRPr lang="es-PE" sz="1600" kern="1200" dirty="0">
            <a:solidFill>
              <a:schemeClr val="accent5">
                <a:lumMod val="75000"/>
              </a:schemeClr>
            </a:solidFill>
          </a:endParaRPr>
        </a:p>
      </dsp:txBody>
      <dsp:txXfrm>
        <a:off x="2427695" y="867726"/>
        <a:ext cx="2126455" cy="2723040"/>
      </dsp:txXfrm>
    </dsp:sp>
    <dsp:sp modelId="{3C685DE6-D966-42F2-B1E5-4665B4A8E5FE}">
      <dsp:nvSpPr>
        <dsp:cNvPr id="0" name=""/>
        <dsp:cNvSpPr/>
      </dsp:nvSpPr>
      <dsp:spPr>
        <a:xfrm>
          <a:off x="4851854" y="17144"/>
          <a:ext cx="2126455" cy="85058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42240" tIns="81280" rIns="142240" bIns="8128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000" kern="1200" dirty="0"/>
            <a:t>Macro 3</a:t>
          </a:r>
          <a:endParaRPr lang="es-PE" sz="2000" kern="1200" dirty="0"/>
        </a:p>
      </dsp:txBody>
      <dsp:txXfrm>
        <a:off x="4851854" y="17144"/>
        <a:ext cx="2126455" cy="850582"/>
      </dsp:txXfrm>
    </dsp:sp>
    <dsp:sp modelId="{82F42C88-B2E2-4CBA-9E39-94FC2AB9F21A}">
      <dsp:nvSpPr>
        <dsp:cNvPr id="0" name=""/>
        <dsp:cNvSpPr/>
      </dsp:nvSpPr>
      <dsp:spPr>
        <a:xfrm>
          <a:off x="4851854" y="867726"/>
          <a:ext cx="2126455" cy="2723040"/>
        </a:xfrm>
        <a:prstGeom prst="rect">
          <a:avLst/>
        </a:prstGeom>
        <a:solidFill>
          <a:srgbClr val="F7F8FB">
            <a:alpha val="89804"/>
          </a:srgb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85344" rIns="113792" bIns="128016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PE" sz="1600" b="0" i="0" u="none" kern="1200" dirty="0">
              <a:solidFill>
                <a:schemeClr val="accent5">
                  <a:lumMod val="75000"/>
                </a:schemeClr>
              </a:solidFill>
            </a:rPr>
            <a:t>Amazonas</a:t>
          </a:r>
          <a:endParaRPr lang="es-PE" sz="1600" kern="1200" dirty="0">
            <a:solidFill>
              <a:schemeClr val="accent5">
                <a:lumMod val="75000"/>
              </a:schemeClr>
            </a:solidFill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PE" sz="1600" b="0" i="0" u="none" kern="1200" dirty="0">
              <a:solidFill>
                <a:schemeClr val="accent5">
                  <a:lumMod val="75000"/>
                </a:schemeClr>
              </a:solidFill>
            </a:rPr>
            <a:t>Loreto</a:t>
          </a:r>
          <a:endParaRPr lang="es-PE" sz="1600" kern="1200" dirty="0">
            <a:solidFill>
              <a:schemeClr val="accent5">
                <a:lumMod val="75000"/>
              </a:schemeClr>
            </a:solidFill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PE" sz="1600" b="0" i="0" u="none" kern="1200" dirty="0">
              <a:solidFill>
                <a:schemeClr val="accent5">
                  <a:lumMod val="75000"/>
                </a:schemeClr>
              </a:solidFill>
            </a:rPr>
            <a:t>Madre de dios</a:t>
          </a:r>
          <a:endParaRPr lang="es-PE" sz="1600" kern="1200" dirty="0">
            <a:solidFill>
              <a:schemeClr val="accent5">
                <a:lumMod val="75000"/>
              </a:schemeClr>
            </a:solidFill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PE" sz="1600" b="0" i="0" u="none" kern="1200" dirty="0">
              <a:solidFill>
                <a:schemeClr val="accent5">
                  <a:lumMod val="75000"/>
                </a:schemeClr>
              </a:solidFill>
            </a:rPr>
            <a:t>San martín</a:t>
          </a:r>
          <a:endParaRPr lang="es-PE" sz="1600" kern="1200" dirty="0">
            <a:solidFill>
              <a:schemeClr val="accent5">
                <a:lumMod val="75000"/>
              </a:schemeClr>
            </a:solidFill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PE" sz="1600" b="0" i="0" u="none" kern="1200" dirty="0">
              <a:solidFill>
                <a:schemeClr val="accent5">
                  <a:lumMod val="75000"/>
                </a:schemeClr>
              </a:solidFill>
            </a:rPr>
            <a:t>Ucayali</a:t>
          </a:r>
          <a:endParaRPr lang="es-PE" sz="1600" kern="1200" dirty="0">
            <a:solidFill>
              <a:schemeClr val="accent5">
                <a:lumMod val="75000"/>
              </a:schemeClr>
            </a:solidFill>
          </a:endParaRPr>
        </a:p>
      </dsp:txBody>
      <dsp:txXfrm>
        <a:off x="4851854" y="867726"/>
        <a:ext cx="2126455" cy="2723040"/>
      </dsp:txXfrm>
    </dsp:sp>
    <dsp:sp modelId="{AFC92FA2-F583-4555-B743-0D61524E4CAB}">
      <dsp:nvSpPr>
        <dsp:cNvPr id="0" name=""/>
        <dsp:cNvSpPr/>
      </dsp:nvSpPr>
      <dsp:spPr>
        <a:xfrm>
          <a:off x="7276014" y="17144"/>
          <a:ext cx="2126455" cy="85058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42240" tIns="81280" rIns="142240" bIns="8128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000" kern="1200" dirty="0"/>
            <a:t>Macro 4</a:t>
          </a:r>
          <a:endParaRPr lang="es-PE" sz="2000" kern="1200" dirty="0"/>
        </a:p>
      </dsp:txBody>
      <dsp:txXfrm>
        <a:off x="7276014" y="17144"/>
        <a:ext cx="2126455" cy="850582"/>
      </dsp:txXfrm>
    </dsp:sp>
    <dsp:sp modelId="{7C3B1B6F-ABA0-45AA-8915-4DBDA6A54228}">
      <dsp:nvSpPr>
        <dsp:cNvPr id="0" name=""/>
        <dsp:cNvSpPr/>
      </dsp:nvSpPr>
      <dsp:spPr>
        <a:xfrm>
          <a:off x="7276014" y="867726"/>
          <a:ext cx="2126455" cy="2723040"/>
        </a:xfrm>
        <a:prstGeom prst="rect">
          <a:avLst/>
        </a:prstGeom>
        <a:solidFill>
          <a:srgbClr val="F7F8FB">
            <a:alpha val="89804"/>
          </a:srgb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85344" rIns="113792" bIns="128016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PE" sz="1600" b="0" i="0" u="none" kern="1200" dirty="0">
              <a:solidFill>
                <a:schemeClr val="accent5">
                  <a:lumMod val="75000"/>
                </a:schemeClr>
              </a:solidFill>
            </a:rPr>
            <a:t>Arequipa</a:t>
          </a:r>
          <a:endParaRPr lang="es-PE" sz="1600" kern="1200" dirty="0">
            <a:solidFill>
              <a:schemeClr val="accent5">
                <a:lumMod val="75000"/>
              </a:schemeClr>
            </a:solidFill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PE" sz="1600" b="0" i="0" u="none" kern="1200" dirty="0">
              <a:solidFill>
                <a:schemeClr val="accent5">
                  <a:lumMod val="75000"/>
                </a:schemeClr>
              </a:solidFill>
            </a:rPr>
            <a:t>Cusco</a:t>
          </a:r>
          <a:endParaRPr lang="es-PE" sz="1600" kern="1200" dirty="0">
            <a:solidFill>
              <a:schemeClr val="accent5">
                <a:lumMod val="75000"/>
              </a:schemeClr>
            </a:solidFill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PE" sz="1600" b="0" i="0" u="none" kern="1200" dirty="0">
              <a:solidFill>
                <a:schemeClr val="accent5">
                  <a:lumMod val="75000"/>
                </a:schemeClr>
              </a:solidFill>
            </a:rPr>
            <a:t>Moquegua</a:t>
          </a:r>
          <a:endParaRPr lang="es-PE" sz="1600" kern="1200" dirty="0">
            <a:solidFill>
              <a:schemeClr val="accent5">
                <a:lumMod val="75000"/>
              </a:schemeClr>
            </a:solidFill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PE" sz="1600" b="0" i="0" u="none" kern="1200" dirty="0">
              <a:solidFill>
                <a:schemeClr val="accent5">
                  <a:lumMod val="75000"/>
                </a:schemeClr>
              </a:solidFill>
            </a:rPr>
            <a:t>Puno</a:t>
          </a:r>
          <a:endParaRPr lang="es-PE" sz="1600" kern="1200" dirty="0">
            <a:solidFill>
              <a:schemeClr val="accent5">
                <a:lumMod val="75000"/>
              </a:schemeClr>
            </a:solidFill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PE" sz="1600" b="0" i="0" u="none" kern="1200" dirty="0">
              <a:solidFill>
                <a:schemeClr val="accent5">
                  <a:lumMod val="75000"/>
                </a:schemeClr>
              </a:solidFill>
            </a:rPr>
            <a:t>Tacna</a:t>
          </a:r>
          <a:endParaRPr lang="es-PE" sz="1600" kern="1200" dirty="0">
            <a:solidFill>
              <a:schemeClr val="accent5">
                <a:lumMod val="75000"/>
              </a:schemeClr>
            </a:solidFill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PE" sz="1600" b="0" i="0" u="none" kern="1200" dirty="0">
              <a:solidFill>
                <a:schemeClr val="accent5">
                  <a:lumMod val="75000"/>
                </a:schemeClr>
              </a:solidFill>
            </a:rPr>
            <a:t>Apurímac</a:t>
          </a:r>
          <a:endParaRPr lang="es-PE" sz="1600" kern="1200" dirty="0">
            <a:solidFill>
              <a:schemeClr val="accent5">
                <a:lumMod val="75000"/>
              </a:schemeClr>
            </a:solidFill>
          </a:endParaRPr>
        </a:p>
      </dsp:txBody>
      <dsp:txXfrm>
        <a:off x="7276014" y="867726"/>
        <a:ext cx="2126455" cy="272304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balance1">
  <dgm:title val=""/>
  <dgm:desc val=""/>
  <dgm:catLst>
    <dgm:cat type="relationship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23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25" srcId="2" destId="23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2"/>
        <dgm:pt modelId="21"/>
        <dgm:pt modelId="22"/>
        <dgm:pt modelId="23"/>
      </dgm:ptLst>
      <dgm:cxnLst>
        <dgm:cxn modelId="4" srcId="0" destId="1" srcOrd="0" destOrd="0"/>
        <dgm:cxn modelId="5" srcId="0" destId="2" srcOrd="1" destOrd="0"/>
        <dgm:cxn modelId="15" srcId="1" destId="11" srcOrd="0" destOrd="0"/>
        <dgm:cxn modelId="16" srcId="1" destId="12" srcOrd="0" destOrd="0"/>
        <dgm:cxn modelId="17" srcId="1" destId="13" srcOrd="0" destOrd="0"/>
        <dgm:cxn modelId="25" srcId="2" destId="21" srcOrd="0" destOrd="0"/>
        <dgm:cxn modelId="26" srcId="2" destId="22" srcOrd="0" destOrd="0"/>
        <dgm:cxn modelId="27" srcId="2" destId="23" srcOrd="0" destOrd="0"/>
      </dgm:cxnLst>
      <dgm:bg/>
      <dgm:whole/>
    </dgm:dataModel>
  </dgm:clrData>
  <dgm:layoutNode name="outerComposite">
    <dgm:varLst>
      <dgm:chMax val="2"/>
      <dgm:animLvl val="lvl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onstrLst>
      <dgm:constr type="h" for="ch" forName="parentComposite" refType="h" refFor="ch" refForName="dummyMaxCanvas" op="equ" fact="0.2"/>
      <dgm:constr type="t" for="ch" forName="parentComposite"/>
      <dgm:constr type="h" for="ch" forName="childrenComposite" refType="h" refFor="ch" refForName="dummyMaxCanvas" op="equ" fact="0.8"/>
      <dgm:constr type="t" for="ch" forName="childrenComposite" refType="h" refFor="ch" refForName="dummyMaxCanvas" fact="0.2"/>
    </dgm:constrLst>
    <dgm:ruleLst/>
    <dgm:layoutNode name="dummyMaxCanvas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parentComposite">
      <dgm:alg type="composite"/>
      <dgm:shape xmlns:r="http://schemas.openxmlformats.org/officeDocument/2006/relationships" r:blip="">
        <dgm:adjLst/>
      </dgm:shape>
      <dgm:presOf/>
      <dgm:constrLst>
        <dgm:constr type="w" for="ch" forName="parent1" refType="w" fact="0.36"/>
        <dgm:constr type="ctrX" for="ch" forName="parent1" refType="w" fact="0.24"/>
        <dgm:constr type="w" for="ch" forName="parent2" refType="w" fact="0.36"/>
        <dgm:constr type="ctrX" for="ch" forName="parent2" refType="w" fact="0.76"/>
        <dgm:constr type="primFontSz" for="ch" ptType="node" op="equ"/>
      </dgm:constrLst>
      <dgm:ruleLst/>
      <dgm:layoutNode name="parent1" styleLbl="alignAccFollowNode1">
        <dgm:varLst>
          <dgm:chMax val="4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ch" ptType="node" cnt="1"/>
        <dgm:constrLst>
          <dgm:constr type="primFontSz" val="65"/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parent2" styleLbl="alignAccFollowNode1">
        <dgm:varLst>
          <dgm:chMax val="4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ch" ptType="node" st="2" cnt="1"/>
        <dgm:constrLst>
          <dgm:constr type="primFontSz" val="65"/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</dgm:layoutNode>
    <dgm:layoutNode name="childrenComposite">
      <dgm:alg type="composite"/>
      <dgm:shape xmlns:r="http://schemas.openxmlformats.org/officeDocument/2006/relationships" r:blip="">
        <dgm:adjLst/>
      </dgm:shape>
      <dgm:presOf/>
      <dgm:constrLst>
        <dgm:constr type="primFontSz" for="ch" ptType="node" op="equ" val="65"/>
        <dgm:constr type="w" for="ch" forName="fulcrum" refType="w" fact="0.15"/>
        <dgm:constr type="h" for="ch" forName="fulcrum" refType="w" refFor="ch" refForName="fulcrum"/>
        <dgm:constr type="b" for="ch" forName="fulcrum" refType="h"/>
        <dgm:constr type="ctrX" for="ch" forName="fulcrum" refType="w" fact="0.5"/>
        <dgm:constr type="w" for="ch" forName="balance_00" refType="w" fact="0.9"/>
        <dgm:constr type="h" for="ch" forName="balance_00" refType="h" fact="0.076"/>
        <dgm:constr type="b" for="ch" forName="balance_00" refType="h" fact="0.81"/>
        <dgm:constr type="ctrX" for="ch" forName="balance_00" refType="w" fact="0.5"/>
        <dgm:constr type="w" for="ch" forName="balance_01" refType="w"/>
        <dgm:constr type="h" for="ch" forName="balance_01" refType="h" fact="0.157"/>
        <dgm:constr type="b" for="ch" forName="balance_01" refType="h" fact="0.85"/>
        <dgm:constr type="ctrX" for="ch" forName="balance_01" refType="w" fact="0.5"/>
        <dgm:constr type="w" for="ch" forName="balance_02" refType="w"/>
        <dgm:constr type="h" for="ch" forName="balance_02" refType="h" fact="0.157"/>
        <dgm:constr type="b" for="ch" forName="balance_02" refType="h" fact="0.85"/>
        <dgm:constr type="ctrX" for="ch" forName="balance_02" refType="w" fact="0.5"/>
        <dgm:constr type="w" for="ch" forName="balance_03" refType="w"/>
        <dgm:constr type="h" for="ch" forName="balance_03" refType="h" fact="0.157"/>
        <dgm:constr type="b" for="ch" forName="balance_03" refType="h" fact="0.85"/>
        <dgm:constr type="ctrX" for="ch" forName="balance_03" refType="w" fact="0.5"/>
        <dgm:constr type="w" for="ch" forName="balance_04" refType="w"/>
        <dgm:constr type="h" for="ch" forName="balance_04" refType="h" fact="0.157"/>
        <dgm:constr type="b" for="ch" forName="balance_04" refType="h" fact="0.85"/>
        <dgm:constr type="ctrX" for="ch" forName="balance_04" refType="w" fact="0.5"/>
        <dgm:constr type="w" for="ch" forName="balance_10" refType="w"/>
        <dgm:constr type="h" for="ch" forName="balance_10" refType="h" fact="0.157"/>
        <dgm:constr type="b" for="ch" forName="balance_10" refType="h" fact="0.85"/>
        <dgm:constr type="ctrX" for="ch" forName="balance_10" refType="w" fact="0.5"/>
        <dgm:constr type="w" for="ch" forName="balance_11" refType="w" fact="0.9"/>
        <dgm:constr type="h" for="ch" forName="balance_11" refType="h" fact="0.076"/>
        <dgm:constr type="b" for="ch" forName="balance_11" refType="h" fact="0.81"/>
        <dgm:constr type="ctrX" for="ch" forName="balance_11" refType="w" fact="0.5"/>
        <dgm:constr type="w" for="ch" forName="balance_12" refType="w"/>
        <dgm:constr type="h" for="ch" forName="balance_12" refType="h" fact="0.157"/>
        <dgm:constr type="b" for="ch" forName="balance_12" refType="h" fact="0.85"/>
        <dgm:constr type="ctrX" for="ch" forName="balance_12" refType="w" fact="0.5"/>
        <dgm:constr type="w" for="ch" forName="balance_13" refType="w"/>
        <dgm:constr type="h" for="ch" forName="balance_13" refType="h" fact="0.157"/>
        <dgm:constr type="b" for="ch" forName="balance_13" refType="h" fact="0.85"/>
        <dgm:constr type="ctrX" for="ch" forName="balance_13" refType="w" fact="0.5"/>
        <dgm:constr type="w" for="ch" forName="balance_14" refType="w"/>
        <dgm:constr type="h" for="ch" forName="balance_14" refType="h" fact="0.157"/>
        <dgm:constr type="b" for="ch" forName="balance_14" refType="h" fact="0.85"/>
        <dgm:constr type="ctrX" for="ch" forName="balance_14" refType="w" fact="0.5"/>
        <dgm:constr type="w" for="ch" forName="balance_20" refType="w"/>
        <dgm:constr type="h" for="ch" forName="balance_20" refType="h" fact="0.157"/>
        <dgm:constr type="b" for="ch" forName="balance_20" refType="h" fact="0.85"/>
        <dgm:constr type="ctrX" for="ch" forName="balance_20" refType="w" fact="0.5"/>
        <dgm:constr type="w" for="ch" forName="balance_21" refType="w"/>
        <dgm:constr type="h" for="ch" forName="balance_21" refType="h" fact="0.157"/>
        <dgm:constr type="b" for="ch" forName="balance_21" refType="h" fact="0.85"/>
        <dgm:constr type="ctrX" for="ch" forName="balance_21" refType="w" fact="0.5"/>
        <dgm:constr type="w" for="ch" forName="balance_22" refType="w" fact="0.9"/>
        <dgm:constr type="h" for="ch" forName="balance_22" refType="h" fact="0.076"/>
        <dgm:constr type="b" for="ch" forName="balance_22" refType="h" fact="0.81"/>
        <dgm:constr type="ctrX" for="ch" forName="balance_22" refType="w" fact="0.5"/>
        <dgm:constr type="w" for="ch" forName="balance_23" refType="w"/>
        <dgm:constr type="h" for="ch" forName="balance_23" refType="h" fact="0.157"/>
        <dgm:constr type="b" for="ch" forName="balance_23" refType="h" fact="0.85"/>
        <dgm:constr type="ctrX" for="ch" forName="balance_23" refType="w" fact="0.5"/>
        <dgm:constr type="w" for="ch" forName="balance_24" refType="w"/>
        <dgm:constr type="h" for="ch" forName="balance_24" refType="h" fact="0.157"/>
        <dgm:constr type="b" for="ch" forName="balance_24" refType="h" fact="0.85"/>
        <dgm:constr type="ctrX" for="ch" forName="balance_24" refType="w" fact="0.5"/>
        <dgm:constr type="w" for="ch" forName="balance_30" refType="w"/>
        <dgm:constr type="h" for="ch" forName="balance_30" refType="h" fact="0.157"/>
        <dgm:constr type="b" for="ch" forName="balance_30" refType="h" fact="0.85"/>
        <dgm:constr type="ctrX" for="ch" forName="balance_30" refType="w" fact="0.5"/>
        <dgm:constr type="w" for="ch" forName="balance_31" refType="w"/>
        <dgm:constr type="h" for="ch" forName="balance_31" refType="h" fact="0.157"/>
        <dgm:constr type="b" for="ch" forName="balance_31" refType="h" fact="0.85"/>
        <dgm:constr type="ctrX" for="ch" forName="balance_31" refType="w" fact="0.5"/>
        <dgm:constr type="w" for="ch" forName="balance_32" refType="w"/>
        <dgm:constr type="h" for="ch" forName="balance_32" refType="h" fact="0.157"/>
        <dgm:constr type="b" for="ch" forName="balance_32" refType="h" fact="0.85"/>
        <dgm:constr type="ctrX" for="ch" forName="balance_32" refType="w" fact="0.5"/>
        <dgm:constr type="w" for="ch" forName="balance_33" refType="w" fact="0.9"/>
        <dgm:constr type="h" for="ch" forName="balance_33" refType="h" fact="0.076"/>
        <dgm:constr type="b" for="ch" forName="balance_33" refType="h" fact="0.81"/>
        <dgm:constr type="ctrX" for="ch" forName="balance_33" refType="w" fact="0.5"/>
        <dgm:constr type="w" for="ch" forName="balance_34" refType="w"/>
        <dgm:constr type="h" for="ch" forName="balance_34" refType="h" fact="0.157"/>
        <dgm:constr type="b" for="ch" forName="balance_34" refType="h" fact="0.85"/>
        <dgm:constr type="ctrX" for="ch" forName="balance_34" refType="w" fact="0.5"/>
        <dgm:constr type="w" for="ch" forName="balance_40" refType="w"/>
        <dgm:constr type="h" for="ch" forName="balance_40" refType="h" fact="0.157"/>
        <dgm:constr type="b" for="ch" forName="balance_40" refType="h" fact="0.85"/>
        <dgm:constr type="ctrX" for="ch" forName="balance_40" refType="w" fact="0.5"/>
        <dgm:constr type="w" for="ch" forName="balance_41" refType="w"/>
        <dgm:constr type="h" for="ch" forName="balance_41" refType="h" fact="0.157"/>
        <dgm:constr type="b" for="ch" forName="balance_41" refType="h" fact="0.85"/>
        <dgm:constr type="ctrX" for="ch" forName="balance_41" refType="w" fact="0.5"/>
        <dgm:constr type="w" for="ch" forName="balance_42" refType="w"/>
        <dgm:constr type="h" for="ch" forName="balance_42" refType="h" fact="0.157"/>
        <dgm:constr type="b" for="ch" forName="balance_42" refType="h" fact="0.85"/>
        <dgm:constr type="ctrX" for="ch" forName="balance_42" refType="w" fact="0.5"/>
        <dgm:constr type="w" for="ch" forName="balance_43" refType="w"/>
        <dgm:constr type="h" for="ch" forName="balance_43" refType="h" fact="0.157"/>
        <dgm:constr type="b" for="ch" forName="balance_43" refType="h" fact="0.85"/>
        <dgm:constr type="ctrX" for="ch" forName="balance_43" refType="w" fact="0.5"/>
        <dgm:constr type="w" for="ch" forName="balance_44" refType="w" fact="0.9"/>
        <dgm:constr type="h" for="ch" forName="balance_44" refType="h" fact="0.076"/>
        <dgm:constr type="b" for="ch" forName="balance_44" refType="h" fact="0.81"/>
        <dgm:constr type="ctrX" for="ch" forName="balance_44" refType="w" fact="0.5"/>
        <dgm:constr type="w" for="ch" forName="right_01_1" refType="w" fact="0.4"/>
        <dgm:constr type="h" for="ch" forName="right_01_1" refType="h" fact="0.7"/>
        <dgm:constr type="b" for="ch" forName="right_01_1" refType="h" fact="0.76"/>
        <dgm:constr type="ctrX" for="ch" forName="right_01_1" refType="w" fact="0.78"/>
        <dgm:constr type="w" for="ch" forName="left_10_1" refType="w" fact="0.4"/>
        <dgm:constr type="h" for="ch" forName="left_10_1" refType="h" fact="0.7"/>
        <dgm:constr type="b" for="ch" forName="left_10_1" refType="h" fact="0.76"/>
        <dgm:constr type="ctrX" for="ch" forName="left_10_1" refType="w" fact="0.22"/>
        <dgm:constr type="w" for="ch" forName="right_11_1" refType="w" fact="0.36"/>
        <dgm:constr type="h" for="ch" forName="right_11_1" refType="h" fact="0.67"/>
        <dgm:constr type="b" for="ch" forName="right_11_1" refType="h" fact="0.725"/>
        <dgm:constr type="ctrX" for="ch" forName="right_11_1" refType="w" fact="0.76"/>
        <dgm:constr type="w" for="ch" forName="left_11_1" refType="w" fact="0.36"/>
        <dgm:constr type="h" for="ch" forName="left_11_1" refType="h" fact="0.67"/>
        <dgm:constr type="b" for="ch" forName="left_11_1" refType="h" fact="0.725"/>
        <dgm:constr type="ctrX" for="ch" forName="left_11_1" refType="w" fact="0.24"/>
        <dgm:constr type="w" for="ch" forName="right_02_1" refType="w" fact="0.388"/>
        <dgm:constr type="h" for="ch" forName="right_02_1" refType="h" fact="0.36"/>
        <dgm:constr type="b" for="ch" forName="right_02_1" refType="h" fact="0.76"/>
        <dgm:constr type="ctrX" for="ch" forName="right_02_1" refType="w" fact="0.77"/>
        <dgm:constr type="w" for="ch" forName="right_02_2" refType="w" fact="0.388"/>
        <dgm:constr type="h" for="ch" forName="right_02_2" refType="h" fact="0.36"/>
        <dgm:constr type="b" for="ch" forName="right_02_2" refType="h" fact="0.42"/>
        <dgm:constr type="ctrX" for="ch" forName="right_02_2" refType="w" fact="0.79"/>
        <dgm:constr type="w" for="ch" forName="left_20_1" refType="w" fact="0.388"/>
        <dgm:constr type="h" for="ch" forName="left_20_1" refType="h" fact="0.36"/>
        <dgm:constr type="b" for="ch" forName="left_20_1" refType="h" fact="0.76"/>
        <dgm:constr type="ctrX" for="ch" forName="left_20_1" refType="w" fact="0.23"/>
        <dgm:constr type="w" for="ch" forName="left_20_2" refType="w" fact="0.388"/>
        <dgm:constr type="h" for="ch" forName="left_20_2" refType="h" fact="0.36"/>
        <dgm:constr type="b" for="ch" forName="left_20_2" refType="h" fact="0.42"/>
        <dgm:constr type="ctrX" for="ch" forName="left_20_2" refType="w" fact="0.21"/>
        <dgm:constr type="w" for="ch" forName="right_12_1" refType="w" fact="0.388"/>
        <dgm:constr type="h" for="ch" forName="right_12_1" refType="h" fact="0.36"/>
        <dgm:constr type="b" for="ch" forName="right_12_1" refType="h" fact="0.76"/>
        <dgm:constr type="ctrX" for="ch" forName="right_12_1" refType="w" fact="0.77"/>
        <dgm:constr type="w" for="ch" forName="right_12_2" refType="w" fact="0.388"/>
        <dgm:constr type="h" for="ch" forName="right_12_2" refType="h" fact="0.36"/>
        <dgm:constr type="b" for="ch" forName="right_12_2" refType="h" fact="0.42"/>
        <dgm:constr type="ctrX" for="ch" forName="right_12_2" refType="w" fact="0.79"/>
        <dgm:constr type="w" for="ch" forName="left_12_1" refType="w" fact="0.388"/>
        <dgm:constr type="h" for="ch" forName="left_12_1" refType="h" fact="0.36"/>
        <dgm:constr type="b" for="ch" forName="left_12_1" refType="h" fact="0.715"/>
        <dgm:constr type="ctrX" for="ch" forName="left_12_1" refType="w" fact="0.255"/>
        <dgm:constr type="w" for="ch" forName="right_22_1" refType="w" fact="0.36"/>
        <dgm:constr type="h" for="ch" forName="right_22_1" refType="h" fact="0.32"/>
        <dgm:constr type="b" for="ch" forName="right_22_1" refType="h" fact="0.725"/>
        <dgm:constr type="ctrX" for="ch" forName="right_22_1" refType="w" fact="0.76"/>
        <dgm:constr type="w" for="ch" forName="right_22_2" refType="w" fact="0.36"/>
        <dgm:constr type="h" for="ch" forName="right_22_2" refType="h" fact="0.32"/>
        <dgm:constr type="b" for="ch" forName="right_22_2" refType="h" fact="0.39"/>
        <dgm:constr type="ctrX" for="ch" forName="right_22_2" refType="w" fact="0.76"/>
        <dgm:constr type="w" for="ch" forName="left_22_1" refType="w" fact="0.36"/>
        <dgm:constr type="h" for="ch" forName="left_22_1" refType="h" fact="0.32"/>
        <dgm:constr type="b" for="ch" forName="left_22_1" refType="h" fact="0.725"/>
        <dgm:constr type="ctrX" for="ch" forName="left_22_1" refType="w" fact="0.24"/>
        <dgm:constr type="w" for="ch" forName="left_22_2" refType="w" fact="0.36"/>
        <dgm:constr type="h" for="ch" forName="left_22_2" refType="h" fact="0.32"/>
        <dgm:constr type="b" for="ch" forName="left_22_2" refType="h" fact="0.39"/>
        <dgm:constr type="ctrX" for="ch" forName="left_22_2" refType="w" fact="0.24"/>
        <dgm:constr type="w" for="ch" forName="left_21_1" refType="w" fact="0.388"/>
        <dgm:constr type="h" for="ch" forName="left_21_1" refType="h" fact="0.36"/>
        <dgm:constr type="b" for="ch" forName="left_21_1" refType="h" fact="0.76"/>
        <dgm:constr type="ctrX" for="ch" forName="left_21_1" refType="w" fact="0.23"/>
        <dgm:constr type="w" for="ch" forName="left_21_2" refType="w" fact="0.388"/>
        <dgm:constr type="h" for="ch" forName="left_21_2" refType="h" fact="0.36"/>
        <dgm:constr type="b" for="ch" forName="left_21_2" refType="h" fact="0.42"/>
        <dgm:constr type="ctrX" for="ch" forName="left_21_2" refType="w" fact="0.21"/>
        <dgm:constr type="w" for="ch" forName="right_21_1" refType="w" fact="0.388"/>
        <dgm:constr type="h" for="ch" forName="right_21_1" refType="h" fact="0.36"/>
        <dgm:constr type="b" for="ch" forName="right_21_1" refType="h" fact="0.715"/>
        <dgm:constr type="ctrX" for="ch" forName="right_21_1" refType="w" fact="0.745"/>
        <dgm:constr type="w" for="ch" forName="right_03_1" refType="w" fact="0.37"/>
        <dgm:constr type="h" for="ch" forName="right_03_1" refType="h" fact="0.24"/>
        <dgm:constr type="b" for="ch" forName="right_03_1" refType="h" fact="0.76"/>
        <dgm:constr type="ctrX" for="ch" forName="right_03_1" refType="w" fact="0.77"/>
        <dgm:constr type="w" for="ch" forName="right_03_2" refType="w" fact="0.37"/>
        <dgm:constr type="h" for="ch" forName="right_03_2" refType="h" fact="0.24"/>
        <dgm:constr type="b" for="ch" forName="right_03_2" refType="h" fact="0.535"/>
        <dgm:constr type="ctrX" for="ch" forName="right_03_2" refType="w" fact="0.783"/>
        <dgm:constr type="w" for="ch" forName="right_03_3" refType="w" fact="0.37"/>
        <dgm:constr type="h" for="ch" forName="right_03_3" refType="h" fact="0.24"/>
        <dgm:constr type="b" for="ch" forName="right_03_3" refType="h" fact="0.315"/>
        <dgm:constr type="ctrX" for="ch" forName="right_03_3" refType="w" fact="0.796"/>
        <dgm:constr type="w" for="ch" forName="left_30_1" refType="w" fact="0.37"/>
        <dgm:constr type="h" for="ch" forName="left_30_1" refType="h" fact="0.24"/>
        <dgm:constr type="b" for="ch" forName="left_30_1" refType="h" fact="0.76"/>
        <dgm:constr type="ctrX" for="ch" forName="left_30_1" refType="w" fact="0.23"/>
        <dgm:constr type="w" for="ch" forName="left_30_2" refType="w" fact="0.37"/>
        <dgm:constr type="h" for="ch" forName="left_30_2" refType="h" fact="0.24"/>
        <dgm:constr type="b" for="ch" forName="left_30_2" refType="h" fact="0.535"/>
        <dgm:constr type="ctrX" for="ch" forName="left_30_2" refType="w" fact="0.217"/>
        <dgm:constr type="w" for="ch" forName="left_30_3" refType="w" fact="0.37"/>
        <dgm:constr type="h" for="ch" forName="left_30_3" refType="h" fact="0.24"/>
        <dgm:constr type="b" for="ch" forName="left_30_3" refType="h" fact="0.315"/>
        <dgm:constr type="ctrX" for="ch" forName="left_30_3" refType="w" fact="0.204"/>
        <dgm:constr type="w" for="ch" forName="right_13_1" refType="w" fact="0.37"/>
        <dgm:constr type="h" for="ch" forName="right_13_1" refType="h" fact="0.24"/>
        <dgm:constr type="b" for="ch" forName="right_13_1" refType="h" fact="0.76"/>
        <dgm:constr type="ctrX" for="ch" forName="right_13_1" refType="w" fact="0.77"/>
        <dgm:constr type="w" for="ch" forName="right_13_2" refType="w" fact="0.37"/>
        <dgm:constr type="h" for="ch" forName="right_13_2" refType="h" fact="0.24"/>
        <dgm:constr type="b" for="ch" forName="right_13_2" refType="h" fact="0.535"/>
        <dgm:constr type="ctrX" for="ch" forName="right_13_2" refType="w" fact="0.783"/>
        <dgm:constr type="w" for="ch" forName="right_13_3" refType="w" fact="0.37"/>
        <dgm:constr type="h" for="ch" forName="right_13_3" refType="h" fact="0.24"/>
        <dgm:constr type="b" for="ch" forName="right_13_3" refType="h" fact="0.315"/>
        <dgm:constr type="ctrX" for="ch" forName="right_13_3" refType="w" fact="0.796"/>
        <dgm:constr type="w" for="ch" forName="left_13_1" refType="w" fact="0.37"/>
        <dgm:constr type="h" for="ch" forName="left_13_1" refType="h" fact="0.24"/>
        <dgm:constr type="b" for="ch" forName="left_13_1" refType="h" fact="0.715"/>
        <dgm:constr type="ctrX" for="ch" forName="left_13_1" refType="w" fact="0.255"/>
        <dgm:constr type="w" for="ch" forName="left_31_1" refType="w" fact="0.37"/>
        <dgm:constr type="h" for="ch" forName="left_31_1" refType="h" fact="0.24"/>
        <dgm:constr type="b" for="ch" forName="left_31_1" refType="h" fact="0.76"/>
        <dgm:constr type="ctrX" for="ch" forName="left_31_1" refType="w" fact="0.23"/>
        <dgm:constr type="w" for="ch" forName="left_31_2" refType="w" fact="0.37"/>
        <dgm:constr type="h" for="ch" forName="left_31_2" refType="h" fact="0.24"/>
        <dgm:constr type="b" for="ch" forName="left_31_2" refType="h" fact="0.535"/>
        <dgm:constr type="ctrX" for="ch" forName="left_31_2" refType="w" fact="0.217"/>
        <dgm:constr type="w" for="ch" forName="left_31_3" refType="w" fact="0.37"/>
        <dgm:constr type="h" for="ch" forName="left_31_3" refType="h" fact="0.24"/>
        <dgm:constr type="b" for="ch" forName="left_31_3" refType="h" fact="0.315"/>
        <dgm:constr type="ctrX" for="ch" forName="left_31_3" refType="w" fact="0.204"/>
        <dgm:constr type="w" for="ch" forName="right_31_1" refType="w" fact="0.37"/>
        <dgm:constr type="h" for="ch" forName="right_31_1" refType="h" fact="0.24"/>
        <dgm:constr type="b" for="ch" forName="right_31_1" refType="h" fact="0.715"/>
        <dgm:constr type="ctrX" for="ch" forName="right_31_1" refType="w" fact="0.745"/>
        <dgm:constr type="w" for="ch" forName="right_23_1" refType="w" fact="0.37"/>
        <dgm:constr type="h" for="ch" forName="right_23_1" refType="h" fact="0.24"/>
        <dgm:constr type="b" for="ch" forName="right_23_1" refType="h" fact="0.76"/>
        <dgm:constr type="ctrX" for="ch" forName="right_23_1" refType="w" fact="0.77"/>
        <dgm:constr type="w" for="ch" forName="right_23_2" refType="w" fact="0.37"/>
        <dgm:constr type="h" for="ch" forName="right_23_2" refType="h" fact="0.24"/>
        <dgm:constr type="b" for="ch" forName="right_23_2" refType="h" fact="0.535"/>
        <dgm:constr type="ctrX" for="ch" forName="right_23_2" refType="w" fact="0.783"/>
        <dgm:constr type="w" for="ch" forName="right_23_3" refType="w" fact="0.37"/>
        <dgm:constr type="h" for="ch" forName="right_23_3" refType="h" fact="0.24"/>
        <dgm:constr type="b" for="ch" forName="right_23_3" refType="h" fact="0.315"/>
        <dgm:constr type="ctrX" for="ch" forName="right_23_3" refType="w" fact="0.796"/>
        <dgm:constr type="w" for="ch" forName="left_23_1" refType="w" fact="0.37"/>
        <dgm:constr type="h" for="ch" forName="left_23_1" refType="h" fact="0.24"/>
        <dgm:constr type="b" for="ch" forName="left_23_1" refType="h" fact="0.715"/>
        <dgm:constr type="ctrX" for="ch" forName="left_23_1" refType="w" fact="0.255"/>
        <dgm:constr type="w" for="ch" forName="left_23_2" refType="w" fact="0.37"/>
        <dgm:constr type="h" for="ch" forName="left_23_2" refType="h" fact="0.24"/>
        <dgm:constr type="b" for="ch" forName="left_23_2" refType="h" fact="0.49"/>
        <dgm:constr type="ctrX" for="ch" forName="left_23_2" refType="w" fact="0.268"/>
        <dgm:constr type="w" for="ch" forName="left_32_1" refType="w" fact="0.37"/>
        <dgm:constr type="h" for="ch" forName="left_32_1" refType="h" fact="0.24"/>
        <dgm:constr type="b" for="ch" forName="left_32_1" refType="h" fact="0.76"/>
        <dgm:constr type="ctrX" for="ch" forName="left_32_1" refType="w" fact="0.23"/>
        <dgm:constr type="w" for="ch" forName="left_32_2" refType="w" fact="0.37"/>
        <dgm:constr type="h" for="ch" forName="left_32_2" refType="h" fact="0.24"/>
        <dgm:constr type="b" for="ch" forName="left_32_2" refType="h" fact="0.535"/>
        <dgm:constr type="ctrX" for="ch" forName="left_32_2" refType="w" fact="0.217"/>
        <dgm:constr type="w" for="ch" forName="left_32_3" refType="w" fact="0.37"/>
        <dgm:constr type="h" for="ch" forName="left_32_3" refType="h" fact="0.24"/>
        <dgm:constr type="b" for="ch" forName="left_32_3" refType="h" fact="0.315"/>
        <dgm:constr type="ctrX" for="ch" forName="left_32_3" refType="w" fact="0.204"/>
        <dgm:constr type="w" for="ch" forName="right_32_1" refType="w" fact="0.37"/>
        <dgm:constr type="h" for="ch" forName="right_32_1" refType="h" fact="0.24"/>
        <dgm:constr type="b" for="ch" forName="right_32_1" refType="h" fact="0.715"/>
        <dgm:constr type="ctrX" for="ch" forName="right_32_1" refType="w" fact="0.745"/>
        <dgm:constr type="w" for="ch" forName="right_32_2" refType="w" fact="0.37"/>
        <dgm:constr type="h" for="ch" forName="right_32_2" refType="h" fact="0.24"/>
        <dgm:constr type="b" for="ch" forName="right_32_2" refType="h" fact="0.49"/>
        <dgm:constr type="ctrX" for="ch" forName="right_32_2" refType="w" fact="0.732"/>
        <dgm:constr type="w" for="ch" forName="right_33_1" refType="w" fact="0.36"/>
        <dgm:constr type="h" for="ch" forName="right_33_1" refType="h" fact="0.21"/>
        <dgm:constr type="b" for="ch" forName="right_33_1" refType="h" fact="0.725"/>
        <dgm:constr type="ctrX" for="ch" forName="right_33_1" refType="w" fact="0.76"/>
        <dgm:constr type="w" for="ch" forName="right_33_2" refType="w" fact="0.36"/>
        <dgm:constr type="h" for="ch" forName="right_33_2" refType="h" fact="0.21"/>
        <dgm:constr type="b" for="ch" forName="right_33_2" refType="h" fact="0.5"/>
        <dgm:constr type="ctrX" for="ch" forName="right_33_2" refType="w" fact="0.76"/>
        <dgm:constr type="w" for="ch" forName="right_33_3" refType="w" fact="0.36"/>
        <dgm:constr type="h" for="ch" forName="right_33_3" refType="h" fact="0.21"/>
        <dgm:constr type="b" for="ch" forName="right_33_3" refType="h" fact="0.275"/>
        <dgm:constr type="ctrX" for="ch" forName="right_33_3" refType="w" fact="0.76"/>
        <dgm:constr type="w" for="ch" forName="left_33_1" refType="w" fact="0.36"/>
        <dgm:constr type="h" for="ch" forName="left_33_1" refType="h" fact="0.21"/>
        <dgm:constr type="b" for="ch" forName="left_33_1" refType="h" fact="0.725"/>
        <dgm:constr type="ctrX" for="ch" forName="left_33_1" refType="w" fact="0.24"/>
        <dgm:constr type="w" for="ch" forName="left_33_2" refType="w" fact="0.36"/>
        <dgm:constr type="h" for="ch" forName="left_33_2" refType="h" fact="0.21"/>
        <dgm:constr type="b" for="ch" forName="left_33_2" refType="h" fact="0.5"/>
        <dgm:constr type="ctrX" for="ch" forName="left_33_2" refType="w" fact="0.24"/>
        <dgm:constr type="w" for="ch" forName="left_33_3" refType="w" fact="0.36"/>
        <dgm:constr type="h" for="ch" forName="left_33_3" refType="h" fact="0.21"/>
        <dgm:constr type="b" for="ch" forName="left_33_3" refType="h" fact="0.275"/>
        <dgm:constr type="ctrX" for="ch" forName="left_33_3" refType="w" fact="0.24"/>
        <dgm:constr type="w" for="ch" forName="right_04_1" refType="w" fact="0.365"/>
        <dgm:constr type="h" for="ch" forName="right_04_1" refType="h" fact="0.185"/>
        <dgm:constr type="b" for="ch" forName="right_04_1" refType="h" fact="0.76"/>
        <dgm:constr type="ctrX" for="ch" forName="right_04_1" refType="w" fact="0.77"/>
        <dgm:constr type="w" for="ch" forName="right_04_2" refType="w" fact="0.365"/>
        <dgm:constr type="h" for="ch" forName="right_04_2" refType="h" fact="0.185"/>
        <dgm:constr type="b" for="ch" forName="right_04_2" refType="h" fact="0.595"/>
        <dgm:constr type="ctrX" for="ch" forName="right_04_2" refType="w" fact="0.78"/>
        <dgm:constr type="w" for="ch" forName="right_04_3" refType="w" fact="0.365"/>
        <dgm:constr type="h" for="ch" forName="right_04_3" refType="h" fact="0.185"/>
        <dgm:constr type="b" for="ch" forName="right_04_3" refType="h" fact="0.43"/>
        <dgm:constr type="ctrX" for="ch" forName="right_04_3" refType="w" fact="0.79"/>
        <dgm:constr type="w" for="ch" forName="right_04_4" refType="w" fact="0.365"/>
        <dgm:constr type="h" for="ch" forName="right_04_4" refType="h" fact="0.185"/>
        <dgm:constr type="b" for="ch" forName="right_04_4" refType="h" fact="0.265"/>
        <dgm:constr type="ctrX" for="ch" forName="right_04_4" refType="w" fact="0.8"/>
        <dgm:constr type="w" for="ch" forName="left_40_1" refType="w" fact="0.365"/>
        <dgm:constr type="h" for="ch" forName="left_40_1" refType="h" fact="0.185"/>
        <dgm:constr type="b" for="ch" forName="left_40_1" refType="h" fact="0.76"/>
        <dgm:constr type="ctrX" for="ch" forName="left_40_1" refType="w" fact="0.23"/>
        <dgm:constr type="w" for="ch" forName="left_40_2" refType="w" fact="0.365"/>
        <dgm:constr type="h" for="ch" forName="left_40_2" refType="h" fact="0.185"/>
        <dgm:constr type="b" for="ch" forName="left_40_2" refType="h" fact="0.595"/>
        <dgm:constr type="ctrX" for="ch" forName="left_40_2" refType="w" fact="0.22"/>
        <dgm:constr type="w" for="ch" forName="left_40_3" refType="w" fact="0.365"/>
        <dgm:constr type="h" for="ch" forName="left_40_3" refType="h" fact="0.185"/>
        <dgm:constr type="b" for="ch" forName="left_40_3" refType="h" fact="0.43"/>
        <dgm:constr type="ctrX" for="ch" forName="left_40_3" refType="w" fact="0.21"/>
        <dgm:constr type="w" for="ch" forName="left_40_4" refType="w" fact="0.365"/>
        <dgm:constr type="h" for="ch" forName="left_40_4" refType="h" fact="0.185"/>
        <dgm:constr type="b" for="ch" forName="left_40_4" refType="h" fact="0.265"/>
        <dgm:constr type="ctrX" for="ch" forName="left_40_4" refType="w" fact="0.2"/>
        <dgm:constr type="w" for="ch" forName="right_14_1" refType="w" fact="0.365"/>
        <dgm:constr type="h" for="ch" forName="right_14_1" refType="h" fact="0.185"/>
        <dgm:constr type="b" for="ch" forName="right_14_1" refType="h" fact="0.76"/>
        <dgm:constr type="ctrX" for="ch" forName="right_14_1" refType="w" fact="0.77"/>
        <dgm:constr type="w" for="ch" forName="right_14_2" refType="w" fact="0.365"/>
        <dgm:constr type="h" for="ch" forName="right_14_2" refType="h" fact="0.185"/>
        <dgm:constr type="b" for="ch" forName="right_14_2" refType="h" fact="0.595"/>
        <dgm:constr type="ctrX" for="ch" forName="right_14_2" refType="w" fact="0.78"/>
        <dgm:constr type="w" for="ch" forName="right_14_3" refType="w" fact="0.365"/>
        <dgm:constr type="h" for="ch" forName="right_14_3" refType="h" fact="0.185"/>
        <dgm:constr type="b" for="ch" forName="right_14_3" refType="h" fact="0.43"/>
        <dgm:constr type="ctrX" for="ch" forName="right_14_3" refType="w" fact="0.79"/>
        <dgm:constr type="w" for="ch" forName="right_14_4" refType="w" fact="0.365"/>
        <dgm:constr type="h" for="ch" forName="right_14_4" refType="h" fact="0.185"/>
        <dgm:constr type="b" for="ch" forName="right_14_4" refType="h" fact="0.265"/>
        <dgm:constr type="ctrX" for="ch" forName="right_14_4" refType="w" fact="0.8"/>
        <dgm:constr type="w" for="ch" forName="left_14_1" refType="w" fact="0.365"/>
        <dgm:constr type="h" for="ch" forName="left_14_1" refType="h" fact="0.185"/>
        <dgm:constr type="b" for="ch" forName="left_14_1" refType="h" fact="0.715"/>
        <dgm:constr type="ctrX" for="ch" forName="left_14_1" refType="w" fact="0.25"/>
        <dgm:constr type="w" for="ch" forName="left_41_1" refType="w" fact="0.365"/>
        <dgm:constr type="h" for="ch" forName="left_41_1" refType="h" fact="0.185"/>
        <dgm:constr type="b" for="ch" forName="left_41_1" refType="h" fact="0.76"/>
        <dgm:constr type="ctrX" for="ch" forName="left_41_1" refType="w" fact="0.23"/>
        <dgm:constr type="w" for="ch" forName="left_41_2" refType="w" fact="0.365"/>
        <dgm:constr type="h" for="ch" forName="left_41_2" refType="h" fact="0.185"/>
        <dgm:constr type="b" for="ch" forName="left_41_2" refType="h" fact="0.595"/>
        <dgm:constr type="ctrX" for="ch" forName="left_41_2" refType="w" fact="0.22"/>
        <dgm:constr type="w" for="ch" forName="left_41_3" refType="w" fact="0.365"/>
        <dgm:constr type="h" for="ch" forName="left_41_3" refType="h" fact="0.185"/>
        <dgm:constr type="b" for="ch" forName="left_41_3" refType="h" fact="0.43"/>
        <dgm:constr type="ctrX" for="ch" forName="left_41_3" refType="w" fact="0.21"/>
        <dgm:constr type="w" for="ch" forName="left_41_4" refType="w" fact="0.365"/>
        <dgm:constr type="h" for="ch" forName="left_41_4" refType="h" fact="0.185"/>
        <dgm:constr type="b" for="ch" forName="left_41_4" refType="h" fact="0.265"/>
        <dgm:constr type="ctrX" for="ch" forName="left_41_4" refType="w" fact="0.2"/>
        <dgm:constr type="w" for="ch" forName="right_41_1" refType="w" fact="0.365"/>
        <dgm:constr type="h" for="ch" forName="right_41_1" refType="h" fact="0.185"/>
        <dgm:constr type="b" for="ch" forName="right_41_1" refType="h" fact="0.715"/>
        <dgm:constr type="ctrX" for="ch" forName="right_41_1" refType="w" fact="0.75"/>
        <dgm:constr type="w" for="ch" forName="right_24_1" refType="w" fact="0.365"/>
        <dgm:constr type="h" for="ch" forName="right_24_1" refType="h" fact="0.185"/>
        <dgm:constr type="b" for="ch" forName="right_24_1" refType="h" fact="0.76"/>
        <dgm:constr type="ctrX" for="ch" forName="right_24_1" refType="w" fact="0.77"/>
        <dgm:constr type="w" for="ch" forName="right_24_2" refType="w" fact="0.365"/>
        <dgm:constr type="h" for="ch" forName="right_24_2" refType="h" fact="0.185"/>
        <dgm:constr type="b" for="ch" forName="right_24_2" refType="h" fact="0.595"/>
        <dgm:constr type="ctrX" for="ch" forName="right_24_2" refType="w" fact="0.78"/>
        <dgm:constr type="w" for="ch" forName="right_24_3" refType="w" fact="0.365"/>
        <dgm:constr type="h" for="ch" forName="right_24_3" refType="h" fact="0.185"/>
        <dgm:constr type="b" for="ch" forName="right_24_3" refType="h" fact="0.43"/>
        <dgm:constr type="ctrX" for="ch" forName="right_24_3" refType="w" fact="0.79"/>
        <dgm:constr type="w" for="ch" forName="right_24_4" refType="w" fact="0.365"/>
        <dgm:constr type="h" for="ch" forName="right_24_4" refType="h" fact="0.185"/>
        <dgm:constr type="b" for="ch" forName="right_24_4" refType="h" fact="0.265"/>
        <dgm:constr type="ctrX" for="ch" forName="right_24_4" refType="w" fact="0.8"/>
        <dgm:constr type="w" for="ch" forName="left_24_1" refType="w" fact="0.365"/>
        <dgm:constr type="h" for="ch" forName="left_24_1" refType="h" fact="0.185"/>
        <dgm:constr type="b" for="ch" forName="left_24_1" refType="h" fact="0.715"/>
        <dgm:constr type="ctrX" for="ch" forName="left_24_1" refType="w" fact="0.25"/>
        <dgm:constr type="w" for="ch" forName="left_24_2" refType="w" fact="0.365"/>
        <dgm:constr type="h" for="ch" forName="left_24_2" refType="h" fact="0.185"/>
        <dgm:constr type="b" for="ch" forName="left_24_2" refType="h" fact="0.55"/>
        <dgm:constr type="ctrX" for="ch" forName="left_24_2" refType="w" fact="0.26"/>
        <dgm:constr type="w" for="ch" forName="left_42_1" refType="w" fact="0.365"/>
        <dgm:constr type="h" for="ch" forName="left_42_1" refType="h" fact="0.185"/>
        <dgm:constr type="b" for="ch" forName="left_42_1" refType="h" fact="0.76"/>
        <dgm:constr type="ctrX" for="ch" forName="left_42_1" refType="w" fact="0.23"/>
        <dgm:constr type="w" for="ch" forName="left_42_2" refType="w" fact="0.365"/>
        <dgm:constr type="h" for="ch" forName="left_42_2" refType="h" fact="0.185"/>
        <dgm:constr type="b" for="ch" forName="left_42_2" refType="h" fact="0.595"/>
        <dgm:constr type="ctrX" for="ch" forName="left_42_2" refType="w" fact="0.22"/>
        <dgm:constr type="w" for="ch" forName="left_42_3" refType="w" fact="0.365"/>
        <dgm:constr type="h" for="ch" forName="left_42_3" refType="h" fact="0.185"/>
        <dgm:constr type="b" for="ch" forName="left_42_3" refType="h" fact="0.43"/>
        <dgm:constr type="ctrX" for="ch" forName="left_42_3" refType="w" fact="0.21"/>
        <dgm:constr type="w" for="ch" forName="left_42_4" refType="w" fact="0.365"/>
        <dgm:constr type="h" for="ch" forName="left_42_4" refType="h" fact="0.185"/>
        <dgm:constr type="b" for="ch" forName="left_42_4" refType="h" fact="0.265"/>
        <dgm:constr type="ctrX" for="ch" forName="left_42_4" refType="w" fact="0.2"/>
        <dgm:constr type="w" for="ch" forName="right_42_1" refType="w" fact="0.365"/>
        <dgm:constr type="h" for="ch" forName="right_42_1" refType="h" fact="0.185"/>
        <dgm:constr type="b" for="ch" forName="right_42_1" refType="h" fact="0.715"/>
        <dgm:constr type="ctrX" for="ch" forName="right_42_1" refType="w" fact="0.75"/>
        <dgm:constr type="w" for="ch" forName="right_42_2" refType="w" fact="0.365"/>
        <dgm:constr type="h" for="ch" forName="right_42_2" refType="h" fact="0.185"/>
        <dgm:constr type="b" for="ch" forName="right_42_2" refType="h" fact="0.55"/>
        <dgm:constr type="ctrX" for="ch" forName="right_42_2" refType="w" fact="0.74"/>
        <dgm:constr type="w" for="ch" forName="right_34_1" refType="w" fact="0.365"/>
        <dgm:constr type="h" for="ch" forName="right_34_1" refType="h" fact="0.185"/>
        <dgm:constr type="b" for="ch" forName="right_34_1" refType="h" fact="0.76"/>
        <dgm:constr type="ctrX" for="ch" forName="right_34_1" refType="w" fact="0.77"/>
        <dgm:constr type="w" for="ch" forName="right_34_2" refType="w" fact="0.365"/>
        <dgm:constr type="h" for="ch" forName="right_34_2" refType="h" fact="0.185"/>
        <dgm:constr type="b" for="ch" forName="right_34_2" refType="h" fact="0.595"/>
        <dgm:constr type="ctrX" for="ch" forName="right_34_2" refType="w" fact="0.78"/>
        <dgm:constr type="w" for="ch" forName="right_34_3" refType="w" fact="0.365"/>
        <dgm:constr type="h" for="ch" forName="right_34_3" refType="h" fact="0.185"/>
        <dgm:constr type="b" for="ch" forName="right_34_3" refType="h" fact="0.43"/>
        <dgm:constr type="ctrX" for="ch" forName="right_34_3" refType="w" fact="0.79"/>
        <dgm:constr type="w" for="ch" forName="right_34_4" refType="w" fact="0.365"/>
        <dgm:constr type="h" for="ch" forName="right_34_4" refType="h" fact="0.185"/>
        <dgm:constr type="b" for="ch" forName="right_34_4" refType="h" fact="0.265"/>
        <dgm:constr type="ctrX" for="ch" forName="right_34_4" refType="w" fact="0.8"/>
        <dgm:constr type="w" for="ch" forName="left_34_1" refType="w" fact="0.365"/>
        <dgm:constr type="h" for="ch" forName="left_34_1" refType="h" fact="0.185"/>
        <dgm:constr type="b" for="ch" forName="left_34_1" refType="h" fact="0.715"/>
        <dgm:constr type="ctrX" for="ch" forName="left_34_1" refType="w" fact="0.25"/>
        <dgm:constr type="w" for="ch" forName="left_34_2" refType="w" fact="0.365"/>
        <dgm:constr type="h" for="ch" forName="left_34_2" refType="h" fact="0.185"/>
        <dgm:constr type="b" for="ch" forName="left_34_2" refType="h" fact="0.55"/>
        <dgm:constr type="ctrX" for="ch" forName="left_34_2" refType="w" fact="0.26"/>
        <dgm:constr type="w" for="ch" forName="left_34_3" refType="w" fact="0.365"/>
        <dgm:constr type="h" for="ch" forName="left_34_3" refType="h" fact="0.185"/>
        <dgm:constr type="b" for="ch" forName="left_34_3" refType="h" fact="0.385"/>
        <dgm:constr type="ctrX" for="ch" forName="left_34_3" refType="w" fact="0.27"/>
        <dgm:constr type="w" for="ch" forName="left_43_1" refType="w" fact="0.365"/>
        <dgm:constr type="h" for="ch" forName="left_43_1" refType="h" fact="0.185"/>
        <dgm:constr type="b" for="ch" forName="left_43_1" refType="h" fact="0.76"/>
        <dgm:constr type="ctrX" for="ch" forName="left_43_1" refType="w" fact="0.23"/>
        <dgm:constr type="w" for="ch" forName="left_43_2" refType="w" fact="0.365"/>
        <dgm:constr type="h" for="ch" forName="left_43_2" refType="h" fact="0.185"/>
        <dgm:constr type="b" for="ch" forName="left_43_2" refType="h" fact="0.595"/>
        <dgm:constr type="ctrX" for="ch" forName="left_43_2" refType="w" fact="0.22"/>
        <dgm:constr type="w" for="ch" forName="left_43_3" refType="w" fact="0.365"/>
        <dgm:constr type="h" for="ch" forName="left_43_3" refType="h" fact="0.185"/>
        <dgm:constr type="b" for="ch" forName="left_43_3" refType="h" fact="0.43"/>
        <dgm:constr type="ctrX" for="ch" forName="left_43_3" refType="w" fact="0.21"/>
        <dgm:constr type="w" for="ch" forName="left_43_4" refType="w" fact="0.365"/>
        <dgm:constr type="h" for="ch" forName="left_43_4" refType="h" fact="0.185"/>
        <dgm:constr type="b" for="ch" forName="left_43_4" refType="h" fact="0.265"/>
        <dgm:constr type="ctrX" for="ch" forName="left_43_4" refType="w" fact="0.2"/>
        <dgm:constr type="w" for="ch" forName="right_43_1" refType="w" fact="0.365"/>
        <dgm:constr type="h" for="ch" forName="right_43_1" refType="h" fact="0.185"/>
        <dgm:constr type="b" for="ch" forName="right_43_1" refType="h" fact="0.715"/>
        <dgm:constr type="ctrX" for="ch" forName="right_43_1" refType="w" fact="0.75"/>
        <dgm:constr type="w" for="ch" forName="right_43_2" refType="w" fact="0.365"/>
        <dgm:constr type="h" for="ch" forName="right_43_2" refType="h" fact="0.185"/>
        <dgm:constr type="b" for="ch" forName="right_43_2" refType="h" fact="0.55"/>
        <dgm:constr type="ctrX" for="ch" forName="right_43_2" refType="w" fact="0.74"/>
        <dgm:constr type="w" for="ch" forName="right_43_3" refType="w" fact="0.365"/>
        <dgm:constr type="h" for="ch" forName="right_43_3" refType="h" fact="0.185"/>
        <dgm:constr type="b" for="ch" forName="right_43_3" refType="h" fact="0.385"/>
        <dgm:constr type="ctrX" for="ch" forName="right_43_3" refType="w" fact="0.73"/>
        <dgm:constr type="w" for="ch" forName="right_44_1" refType="w" fact="0.36"/>
        <dgm:constr type="h" for="ch" forName="right_44_1" refType="h" fact="0.154"/>
        <dgm:constr type="b" for="ch" forName="right_44_1" refType="h" fact="0.725"/>
        <dgm:constr type="ctrX" for="ch" forName="right_44_1" refType="w" fact="0.76"/>
        <dgm:constr type="w" for="ch" forName="right_44_2" refType="w" fact="0.36"/>
        <dgm:constr type="h" for="ch" forName="right_44_2" refType="h" fact="0.154"/>
        <dgm:constr type="b" for="ch" forName="right_44_2" refType="h" fact="0.559"/>
        <dgm:constr type="ctrX" for="ch" forName="right_44_2" refType="w" fact="0.76"/>
        <dgm:constr type="w" for="ch" forName="right_44_3" refType="w" fact="0.36"/>
        <dgm:constr type="h" for="ch" forName="right_44_3" refType="h" fact="0.154"/>
        <dgm:constr type="b" for="ch" forName="right_44_3" refType="h" fact="0.393"/>
        <dgm:constr type="ctrX" for="ch" forName="right_44_3" refType="w" fact="0.76"/>
        <dgm:constr type="w" for="ch" forName="right_44_4" refType="w" fact="0.36"/>
        <dgm:constr type="h" for="ch" forName="right_44_4" refType="h" fact="0.154"/>
        <dgm:constr type="b" for="ch" forName="right_44_4" refType="h" fact="0.224"/>
        <dgm:constr type="ctrX" for="ch" forName="right_44_4" refType="w" fact="0.76"/>
        <dgm:constr type="w" for="ch" forName="left_44_1" refType="w" fact="0.36"/>
        <dgm:constr type="h" for="ch" forName="left_44_1" refType="h" fact="0.154"/>
        <dgm:constr type="b" for="ch" forName="left_44_1" refType="h" fact="0.725"/>
        <dgm:constr type="ctrX" for="ch" forName="left_44_1" refType="w" fact="0.24"/>
        <dgm:constr type="w" for="ch" forName="left_44_2" refType="w" fact="0.36"/>
        <dgm:constr type="h" for="ch" forName="left_44_2" refType="h" fact="0.154"/>
        <dgm:constr type="b" for="ch" forName="left_44_2" refType="h" fact="0.559"/>
        <dgm:constr type="ctrX" for="ch" forName="left_44_2" refType="w" fact="0.24"/>
        <dgm:constr type="w" for="ch" forName="left_44_3" refType="w" fact="0.36"/>
        <dgm:constr type="h" for="ch" forName="left_44_3" refType="h" fact="0.154"/>
        <dgm:constr type="b" for="ch" forName="left_44_3" refType="h" fact="0.393"/>
        <dgm:constr type="ctrX" for="ch" forName="left_44_3" refType="w" fact="0.24"/>
        <dgm:constr type="w" for="ch" forName="left_44_4" refType="w" fact="0.36"/>
        <dgm:constr type="h" for="ch" forName="left_44_4" refType="h" fact="0.154"/>
        <dgm:constr type="b" for="ch" forName="left_44_4" refType="h" fact="0.224"/>
        <dgm:constr type="ctrX" for="ch" forName="left_44_4" refType="w" fact="0.24"/>
      </dgm:constrLst>
      <dgm:ruleLst/>
      <dgm:layoutNode name="dummyMaxCanvas_ChildArea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fulcrum" styleLbl="alignAccFollowNode1">
        <dgm:alg type="sp"/>
        <dgm:shape xmlns:r="http://schemas.openxmlformats.org/officeDocument/2006/relationships" type="triangle" r:blip="">
          <dgm:adjLst/>
        </dgm:shape>
        <dgm:presOf/>
        <dgm:constrLst/>
        <dgm:ruleLst/>
      </dgm:layoutNode>
      <dgm:choose name="Name0">
        <dgm:if name="Name1" axis="ch ch" ptType="node node" st="1 1" cnt="1 0" func="cnt" op="equ" val="0">
          <dgm:choose name="Name2">
            <dgm:if name="Name3" axis="ch ch" ptType="node node" st="2 1" cnt="1 0" func="cnt" op="equ" val="0">
              <dgm:layoutNode name="balance_00" styleLbl="alignAccFollowNode1">
                <dgm:varLst>
                  <dgm:bulletEnabled val="1"/>
                </dgm:varLst>
                <dgm:alg type="sp"/>
                <dgm:shape xmlns:r="http://schemas.openxmlformats.org/officeDocument/2006/relationships" type="rect" r:blip="">
                  <dgm:adjLst/>
                </dgm:shape>
                <dgm:presOf/>
                <dgm:constrLst/>
                <dgm:ruleLst/>
              </dgm:layoutNode>
            </dgm:if>
            <dgm:else name="Name4">
              <dgm:choose name="Name5">
                <dgm:if name="Name6" axis="ch ch" ptType="node node" st="2 1" cnt="1 0" func="cnt" op="equ" val="1">
                  <dgm:layoutNode name="balance_01" styleLbl="alignAccFollowNode1">
                    <dgm:varLst>
                      <dgm:bulletEnabled val="1"/>
                    </dgm:varLst>
                    <dgm:alg type="sp"/>
                    <dgm:shape xmlns:r="http://schemas.openxmlformats.org/officeDocument/2006/relationships" rot="4" type="rect" r:blip="">
                      <dgm:adjLst/>
                    </dgm:shape>
                    <dgm:presOf/>
                    <dgm:constrLst/>
                    <dgm:ruleLst/>
                  </dgm:layoutNode>
                  <dgm:layoutNode name="right_01_1" styleLbl="node1">
                    <dgm:varLst>
                      <dgm:bulletEnabled val="1"/>
                    </dgm:varLst>
                    <dgm:alg type="tx"/>
                    <dgm:shape xmlns:r="http://schemas.openxmlformats.org/officeDocument/2006/relationships" rot="4" type="roundRect" r:blip="">
                      <dgm:adjLst/>
                    </dgm:shape>
                    <dgm:presOf axis="ch ch desOrSelf" ptType="node node node" st="2 1 1" cnt="1 1 0"/>
                    <dgm:constrLst>
                      <dgm:constr type="lMarg" refType="primFontSz" fact="0.3"/>
                      <dgm:constr type="rMarg" refType="primFontSz" fact="0.3"/>
                      <dgm:constr type="tMarg" refType="primFontSz" fact="0.3"/>
                      <dgm:constr type="bMarg" refType="primFontSz" fact="0.3"/>
                    </dgm:constrLst>
                    <dgm:ruleLst>
                      <dgm:rule type="primFontSz" val="5" fact="NaN" max="NaN"/>
                    </dgm:ruleLst>
                  </dgm:layoutNode>
                </dgm:if>
                <dgm:else name="Name7">
                  <dgm:choose name="Name8">
                    <dgm:if name="Name9" axis="ch ch" ptType="node node" st="2 1" cnt="1 0" func="cnt" op="equ" val="2">
                      <dgm:layoutNode name="balance_02" styleLbl="alignAccFollowNode1">
                        <dgm:varLst>
                          <dgm:bulletEnabled val="1"/>
                        </dgm:varLst>
                        <dgm:alg type="sp"/>
                        <dgm:shape xmlns:r="http://schemas.openxmlformats.org/officeDocument/2006/relationships" rot="4" type="rect" r:blip="">
                          <dgm:adjLst/>
                        </dgm:shape>
                        <dgm:presOf/>
                        <dgm:constrLst/>
                        <dgm:ruleLst/>
                      </dgm:layoutNode>
                      <dgm:layoutNode name="right_02_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rot="4" type="roundRect" r:blip="">
                          <dgm:adjLst/>
                        </dgm:shape>
                        <dgm:presOf axis="ch ch desOrSelf" ptType="node node node" st="2 1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right_02_2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rot="4" type="roundRect" r:blip="">
                          <dgm:adjLst/>
                        </dgm:shape>
                        <dgm:presOf axis="ch ch desOrSelf" ptType="node node node" st="2 2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</dgm:if>
                    <dgm:else name="Name10">
                      <dgm:choose name="Name11">
                        <dgm:if name="Name12" axis="ch ch" ptType="node node" st="2 1" cnt="1 0" func="cnt" op="equ" val="3">
                          <dgm:layoutNode name="balance_03" styleLbl="alignAccFollowNode1">
                            <dgm:varLst>
                              <dgm:bulletEnabled val="1"/>
                            </dgm:varLst>
                            <dgm:alg type="sp"/>
                            <dgm:shape xmlns:r="http://schemas.openxmlformats.org/officeDocument/2006/relationships" rot="4" type="rect" r:blip="">
                              <dgm:adjLst/>
                            </dgm:shape>
                            <dgm:presOf/>
                            <dgm:constrLst/>
                            <dgm:ruleLst/>
                          </dgm:layoutNode>
                          <dgm:layoutNode name="right_03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2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right_03_2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2 2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right_03_3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2 3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if>
                        <dgm:else name="Name13">
                          <dgm:choose name="Name14">
                            <dgm:if name="Name15" axis="ch ch" ptType="node node" st="2 1" cnt="1 0" func="cnt" op="gte" val="4">
                              <dgm:layoutNode name="balance_04" styleLbl="alignAccFollowNode1">
                                <dgm:varLst>
                                  <dgm:bulletEnabled val="1"/>
                                </dgm:varLst>
                                <dgm:alg type="sp"/>
                                <dgm:shape xmlns:r="http://schemas.openxmlformats.org/officeDocument/2006/relationships" rot="4" type="rect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  <dgm:layoutNode name="right_04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04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04_3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3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04_4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4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</dgm:if>
                            <dgm:else name="Name16"/>
                          </dgm:choose>
                        </dgm:else>
                      </dgm:choose>
                    </dgm:else>
                  </dgm:choose>
                </dgm:else>
              </dgm:choose>
            </dgm:else>
          </dgm:choose>
        </dgm:if>
        <dgm:else name="Name17">
          <dgm:choose name="Name18">
            <dgm:if name="Name19" axis="ch ch" ptType="node node" st="1 1" cnt="1 0" func="cnt" op="equ" val="1">
              <dgm:choose name="Name20">
                <dgm:if name="Name21" axis="ch ch" ptType="node node" st="2 1" cnt="1 0" func="cnt" op="equ" val="0">
                  <dgm:layoutNode name="balance_10" styleLbl="alignAccFollowNode1">
                    <dgm:varLst>
                      <dgm:bulletEnabled val="1"/>
                    </dgm:varLst>
                    <dgm:alg type="sp"/>
                    <dgm:shape xmlns:r="http://schemas.openxmlformats.org/officeDocument/2006/relationships" rot="-4" type="rect" r:blip="">
                      <dgm:adjLst/>
                    </dgm:shape>
                    <dgm:presOf/>
                    <dgm:constrLst/>
                    <dgm:ruleLst/>
                  </dgm:layoutNode>
                  <dgm:layoutNode name="left_10_1" styleLbl="node1">
                    <dgm:varLst>
                      <dgm:bulletEnabled val="1"/>
                    </dgm:varLst>
                    <dgm:alg type="tx"/>
                    <dgm:shape xmlns:r="http://schemas.openxmlformats.org/officeDocument/2006/relationships" rot="-4" type="roundRect" r:blip="">
                      <dgm:adjLst/>
                    </dgm:shape>
                    <dgm:presOf axis="ch ch desOrSelf" ptType="node node node" st="1 1 1" cnt="1 1 0"/>
                    <dgm:constrLst>
                      <dgm:constr type="lMarg" refType="primFontSz" fact="0.3"/>
                      <dgm:constr type="rMarg" refType="primFontSz" fact="0.3"/>
                      <dgm:constr type="tMarg" refType="primFontSz" fact="0.3"/>
                      <dgm:constr type="bMarg" refType="primFontSz" fact="0.3"/>
                    </dgm:constrLst>
                    <dgm:ruleLst>
                      <dgm:rule type="primFontSz" val="5" fact="NaN" max="NaN"/>
                    </dgm:ruleLst>
                  </dgm:layoutNode>
                </dgm:if>
                <dgm:else name="Name22">
                  <dgm:choose name="Name23">
                    <dgm:if name="Name24" axis="ch ch" ptType="node node" st="2 1" cnt="1 0" func="cnt" op="equ" val="1">
                      <dgm:layoutNode name="balance_11" styleLbl="alignAccFollowNode1">
                        <dgm:varLst>
                          <dgm:bulletEnabled val="1"/>
                        </dgm:varLst>
                        <dgm:alg type="sp"/>
                        <dgm:shape xmlns:r="http://schemas.openxmlformats.org/officeDocument/2006/relationships" type="rect" r:blip="">
                          <dgm:adjLst/>
                        </dgm:shape>
                        <dgm:presOf/>
                        <dgm:constrLst/>
                        <dgm:ruleLst/>
                      </dgm:layoutNode>
                      <dgm:layoutNode name="left_11_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ch ch desOrSelf" ptType="node node node" st="1 1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right_11_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ch ch desOrSelf" ptType="node node node" st="2 1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</dgm:if>
                    <dgm:else name="Name25">
                      <dgm:choose name="Name26">
                        <dgm:if name="Name27" axis="ch ch" ptType="node node" st="2 1" cnt="1 0" func="cnt" op="equ" val="2">
                          <dgm:layoutNode name="balance_12" styleLbl="alignAccFollowNode1">
                            <dgm:varLst>
                              <dgm:bulletEnabled val="1"/>
                            </dgm:varLst>
                            <dgm:alg type="sp"/>
                            <dgm:shape xmlns:r="http://schemas.openxmlformats.org/officeDocument/2006/relationships" rot="4" type="rect" r:blip="">
                              <dgm:adjLst/>
                            </dgm:shape>
                            <dgm:presOf/>
                            <dgm:constrLst/>
                            <dgm:ruleLst/>
                          </dgm:layoutNode>
                          <dgm:layoutNode name="right_12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2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right_12_2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2 2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left_12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1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if>
                        <dgm:else name="Name28">
                          <dgm:choose name="Name29">
                            <dgm:if name="Name30" axis="ch ch" ptType="node node" st="2 1" cnt="1 0" func="cnt" op="equ" val="3">
                              <dgm:layoutNode name="balance_13" styleLbl="alignAccFollowNode1">
                                <dgm:varLst>
                                  <dgm:bulletEnabled val="1"/>
                                </dgm:varLst>
                                <dgm:alg type="sp"/>
                                <dgm:shape xmlns:r="http://schemas.openxmlformats.org/officeDocument/2006/relationships" rot="4" type="rect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  <dgm:layoutNode name="right_13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13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13_3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3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13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1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</dgm:if>
                            <dgm:else name="Name31">
                              <dgm:choose name="Name32">
                                <dgm:if name="Name33" axis="ch ch" ptType="node node" st="2 1" cnt="1 0" func="cnt" op="gte" val="4">
                                  <dgm:layoutNode name="balance_14" styleLbl="alignAccFollowNode1">
                                    <dgm:varLst>
                                      <dgm:bulletEnabled val="1"/>
                                    </dgm:varLst>
                                    <dgm:alg type="sp"/>
                                    <dgm:shape xmlns:r="http://schemas.openxmlformats.org/officeDocument/2006/relationships" rot="4" type="rect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</dgm:layoutNode>
                                  <dgm:layoutNode name="right_14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14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14_3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3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14_4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4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14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1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</dgm:if>
                                <dgm:else name="Name34"/>
                              </dgm:choose>
                            </dgm:else>
                          </dgm:choose>
                        </dgm:else>
                      </dgm:choose>
                    </dgm:else>
                  </dgm:choose>
                </dgm:else>
              </dgm:choose>
            </dgm:if>
            <dgm:else name="Name35">
              <dgm:choose name="Name36">
                <dgm:if name="Name37" axis="ch ch" ptType="node node" st="1 1" cnt="1 0" func="cnt" op="equ" val="2">
                  <dgm:choose name="Name38">
                    <dgm:if name="Name39" axis="ch ch" ptType="node node" st="2 1" cnt="1 0" func="cnt" op="equ" val="0">
                      <dgm:layoutNode name="balance_20" styleLbl="alignAccFollowNode1">
                        <dgm:varLst>
                          <dgm:bulletEnabled val="1"/>
                        </dgm:varLst>
                        <dgm:alg type="sp"/>
                        <dgm:shape xmlns:r="http://schemas.openxmlformats.org/officeDocument/2006/relationships" rot="-4" type="rect" r:blip="">
                          <dgm:adjLst/>
                        </dgm:shape>
                        <dgm:presOf/>
                        <dgm:constrLst/>
                        <dgm:ruleLst/>
                      </dgm:layoutNode>
                      <dgm:layoutNode name="left_20_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rot="-4" type="roundRect" r:blip="">
                          <dgm:adjLst/>
                        </dgm:shape>
                        <dgm:presOf axis="ch ch desOrSelf" ptType="node node node" st="1 1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left_20_2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rot="-4" type="roundRect" r:blip="">
                          <dgm:adjLst/>
                        </dgm:shape>
                        <dgm:presOf axis="ch ch desOrSelf" ptType="node node node" st="1 2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</dgm:if>
                    <dgm:else name="Name40">
                      <dgm:choose name="Name41">
                        <dgm:if name="Name42" axis="ch ch" ptType="node node" st="2 1" cnt="1 0" func="cnt" op="equ" val="1">
                          <dgm:layoutNode name="balance_21" styleLbl="alignAccFollowNode1">
                            <dgm:varLst>
                              <dgm:bulletEnabled val="1"/>
                            </dgm:varLst>
                            <dgm:alg type="sp"/>
                            <dgm:shape xmlns:r="http://schemas.openxmlformats.org/officeDocument/2006/relationships" rot="-4" type="rect" r:blip="">
                              <dgm:adjLst/>
                            </dgm:shape>
                            <dgm:presOf/>
                            <dgm:constrLst/>
                            <dgm:ruleLst/>
                          </dgm:layoutNode>
                          <dgm:layoutNode name="left_21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1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left_21_2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1 2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right_21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2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if>
                        <dgm:else name="Name43">
                          <dgm:choose name="Name44">
                            <dgm:if name="Name45" axis="ch ch" ptType="node node" st="2 1" cnt="1 0" func="cnt" op="equ" val="2">
                              <dgm:layoutNode name="balance_22" styleLbl="alignAccFollowNode1">
                                <dgm:varLst>
                                  <dgm:bulletEnabled val="1"/>
                                </dgm:varLst>
                                <dgm:alg type="sp"/>
                                <dgm:shape xmlns:r="http://schemas.openxmlformats.org/officeDocument/2006/relationships" type="rect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  <dgm:layoutNode name="right_22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type="roundRect" r:blip="">
                                  <dgm:adjLst/>
                                </dgm:shape>
                                <dgm:presOf axis="ch ch desOrSelf" ptType="node node node" st="2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22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type="roundRect" r:blip="">
                                  <dgm:adjLst/>
                                </dgm:shape>
                                <dgm:presOf axis="ch ch desOrSelf" ptType="node node node" st="2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22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type="roundRect" r:blip="">
                                  <dgm:adjLst/>
                                </dgm:shape>
                                <dgm:presOf axis="ch ch desOrSelf" ptType="node node node" st="1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22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type="roundRect" r:blip="">
                                  <dgm:adjLst/>
                                </dgm:shape>
                                <dgm:presOf axis="ch ch desOrSelf" ptType="node node node" st="1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</dgm:if>
                            <dgm:else name="Name46">
                              <dgm:choose name="Name47">
                                <dgm:if name="Name48" axis="ch ch" ptType="node node" st="2 1" cnt="1 0" func="cnt" op="equ" val="3">
                                  <dgm:layoutNode name="balance_23" styleLbl="alignAccFollowNode1">
                                    <dgm:varLst>
                                      <dgm:bulletEnabled val="1"/>
                                    </dgm:varLst>
                                    <dgm:alg type="sp"/>
                                    <dgm:shape xmlns:r="http://schemas.openxmlformats.org/officeDocument/2006/relationships" rot="4" type="rect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</dgm:layoutNode>
                                  <dgm:layoutNode name="right_23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23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23_3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3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23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1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23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1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</dgm:if>
                                <dgm:else name="Name49">
                                  <dgm:choose name="Name50">
                                    <dgm:if name="Name51" axis="ch ch" ptType="node node" st="2 1" cnt="1 0" func="cnt" op="gte" val="4">
                                      <dgm:layoutNode name="balance_24" styleLbl="alignAccFollowNode1">
                                        <dgm:varLst>
                                          <dgm:bulletEnabled val="1"/>
                                        </dgm:varLst>
                                        <dgm:alg type="sp"/>
                                        <dgm:shape xmlns:r="http://schemas.openxmlformats.org/officeDocument/2006/relationships" rot="4" type="rect" r:blip="">
                                          <dgm:adjLst/>
                                        </dgm:shape>
                                        <dgm:presOf/>
                                        <dgm:constrLst/>
                                        <dgm:ruleLst/>
                                      </dgm:layoutNode>
                                      <dgm:layoutNode name="right_24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2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24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2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24_3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2 3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24_4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2 4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24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1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24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1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</dgm:if>
                                    <dgm:else name="Name52"/>
                                  </dgm:choose>
                                </dgm:else>
                              </dgm:choose>
                            </dgm:else>
                          </dgm:choose>
                        </dgm:else>
                      </dgm:choose>
                    </dgm:else>
                  </dgm:choose>
                </dgm:if>
                <dgm:else name="Name53">
                  <dgm:choose name="Name54">
                    <dgm:if name="Name55" axis="ch ch" ptType="node node" st="1 1" cnt="1 0" func="cnt" op="equ" val="3">
                      <dgm:choose name="Name56">
                        <dgm:if name="Name57" axis="ch ch" ptType="node node" st="2 1" cnt="1 0" func="cnt" op="equ" val="0">
                          <dgm:layoutNode name="balance_30" styleLbl="alignAccFollowNode1">
                            <dgm:varLst>
                              <dgm:bulletEnabled val="1"/>
                            </dgm:varLst>
                            <dgm:alg type="sp"/>
                            <dgm:shape xmlns:r="http://schemas.openxmlformats.org/officeDocument/2006/relationships" rot="-4" type="rect" r:blip="">
                              <dgm:adjLst/>
                            </dgm:shape>
                            <dgm:presOf/>
                            <dgm:constrLst/>
                            <dgm:ruleLst/>
                          </dgm:layoutNode>
                          <dgm:layoutNode name="left_30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1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left_30_2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1 2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left_30_3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1 3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if>
                        <dgm:else name="Name58">
                          <dgm:choose name="Name59">
                            <dgm:if name="Name60" axis="ch ch" ptType="node node" st="2 1" cnt="1 0" func="cnt" op="equ" val="1">
                              <dgm:layoutNode name="balance_31" styleLbl="alignAccFollowNode1">
                                <dgm:varLst>
                                  <dgm:bulletEnabled val="1"/>
                                </dgm:varLst>
                                <dgm:alg type="sp"/>
                                <dgm:shape xmlns:r="http://schemas.openxmlformats.org/officeDocument/2006/relationships" rot="-4" type="rect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  <dgm:layoutNode name="left_31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31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31_3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3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31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2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</dgm:if>
                            <dgm:else name="Name61">
                              <dgm:choose name="Name62">
                                <dgm:if name="Name63" axis="ch ch" ptType="node node" st="2 1" cnt="1 0" func="cnt" op="equ" val="2">
                                  <dgm:layoutNode name="balance_32" styleLbl="alignAccFollowNode1">
                                    <dgm:varLst>
                                      <dgm:bulletEnabled val="1"/>
                                    </dgm:varLst>
                                    <dgm:alg type="sp"/>
                                    <dgm:shape xmlns:r="http://schemas.openxmlformats.org/officeDocument/2006/relationships" rot="-4" type="rect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</dgm:layoutNode>
                                  <dgm:layoutNode name="left_32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32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32_3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3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32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2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32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2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</dgm:if>
                                <dgm:else name="Name64">
                                  <dgm:choose name="Name65">
                                    <dgm:if name="Name66" axis="ch ch" ptType="node node" st="2 1" cnt="1 0" func="cnt" op="equ" val="3">
                                      <dgm:layoutNode name="balance_33" styleLbl="alignAccFollowNode1">
                                        <dgm:varLst>
                                          <dgm:bulletEnabled val="1"/>
                                        </dgm:varLst>
                                        <dgm:alg type="sp"/>
                                        <dgm:shape xmlns:r="http://schemas.openxmlformats.org/officeDocument/2006/relationships" type="rect" r:blip="">
                                          <dgm:adjLst/>
                                        </dgm:shape>
                                        <dgm:presOf/>
                                        <dgm:constrLst/>
                                        <dgm:ruleLst/>
                                      </dgm:layoutNode>
                                      <dgm:layoutNode name="right_33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2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33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2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33_3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2 3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33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1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33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1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33_3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1 3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</dgm:if>
                                    <dgm:else name="Name67">
                                      <dgm:choose name="Name68">
                                        <dgm:if name="Name69" axis="ch ch" ptType="node node" st="2 1" cnt="1 0" func="cnt" op="gte" val="4">
                                          <dgm:layoutNode name="balance_34" styleLbl="alignAccFollowNode1">
                                            <dgm:varLst>
                                              <dgm:bulletEnabled val="1"/>
                                            </dgm:varLst>
                                            <dgm:alg type="sp"/>
                                            <dgm:shape xmlns:r="http://schemas.openxmlformats.org/officeDocument/2006/relationships" rot="4" type="rect" r:blip="">
                                              <dgm:adjLst/>
                                            </dgm:shape>
                                            <dgm:presOf/>
                                            <dgm:constrLst/>
                                            <dgm:ruleLst/>
                                          </dgm:layoutNode>
                                          <dgm:layoutNode name="right_34_1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2 1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34_2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2 2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34_3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2 3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34_4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2 4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34_1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1 1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34_2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1 2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34_3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1 3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</dgm:if>
                                        <dgm:else name="Name70"/>
                                      </dgm:choose>
                                    </dgm:else>
                                  </dgm:choose>
                                </dgm:else>
                              </dgm:choose>
                            </dgm:else>
                          </dgm:choose>
                        </dgm:else>
                      </dgm:choose>
                    </dgm:if>
                    <dgm:else name="Name71">
                      <dgm:choose name="Name72">
                        <dgm:if name="Name73" axis="ch ch" ptType="node node" st="1 1" cnt="1 0" func="cnt" op="gte" val="4">
                          <dgm:choose name="Name74">
                            <dgm:if name="Name75" axis="ch ch" ptType="node node" st="2 1" cnt="1 0" func="cnt" op="equ" val="0">
                              <dgm:layoutNode name="balance_40" styleLbl="alignAccFollowNode1">
                                <dgm:varLst>
                                  <dgm:bulletEnabled val="1"/>
                                </dgm:varLst>
                                <dgm:alg type="sp"/>
                                <dgm:shape xmlns:r="http://schemas.openxmlformats.org/officeDocument/2006/relationships" rot="-4" type="rect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  <dgm:layoutNode name="left_40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40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40_3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3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40_4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4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</dgm:if>
                            <dgm:else name="Name76">
                              <dgm:choose name="Name77">
                                <dgm:if name="Name78" axis="ch ch" ptType="node node" st="2 1" cnt="1 0" func="cnt" op="equ" val="1">
                                  <dgm:layoutNode name="balance_41" styleLbl="alignAccFollowNode1">
                                    <dgm:varLst>
                                      <dgm:bulletEnabled val="1"/>
                                    </dgm:varLst>
                                    <dgm:alg type="sp"/>
                                    <dgm:shape xmlns:r="http://schemas.openxmlformats.org/officeDocument/2006/relationships" rot="-4" type="rect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</dgm:layoutNode>
                                  <dgm:layoutNode name="left_41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41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41_3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3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41_4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4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41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2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</dgm:if>
                                <dgm:else name="Name79">
                                  <dgm:choose name="Name80">
                                    <dgm:if name="Name81" axis="ch ch" ptType="node node" st="2 1" cnt="1 0" func="cnt" op="equ" val="2">
                                      <dgm:layoutNode name="balance_42" styleLbl="alignAccFollowNode1">
                                        <dgm:varLst>
                                          <dgm:bulletEnabled val="1"/>
                                        </dgm:varLst>
                                        <dgm:alg type="sp"/>
                                        <dgm:shape xmlns:r="http://schemas.openxmlformats.org/officeDocument/2006/relationships" rot="-4" type="rect" r:blip="">
                                          <dgm:adjLst/>
                                        </dgm:shape>
                                        <dgm:presOf/>
                                        <dgm:constrLst/>
                                        <dgm:ruleLst/>
                                      </dgm:layoutNode>
                                      <dgm:layoutNode name="left_42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1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42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1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42_3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1 3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42_4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1 4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42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2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42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2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</dgm:if>
                                    <dgm:else name="Name82">
                                      <dgm:choose name="Name83">
                                        <dgm:if name="Name84" axis="ch ch" ptType="node node" st="2 1" cnt="1 0" func="cnt" op="equ" val="3">
                                          <dgm:layoutNode name="balance_43" styleLbl="alignAccFollowNode1">
                                            <dgm:varLst>
                                              <dgm:bulletEnabled val="1"/>
                                            </dgm:varLst>
                                            <dgm:alg type="sp"/>
                                            <dgm:shape xmlns:r="http://schemas.openxmlformats.org/officeDocument/2006/relationships" rot="-4" type="rect" r:blip="">
                                              <dgm:adjLst/>
                                            </dgm:shape>
                                            <dgm:presOf/>
                                            <dgm:constrLst/>
                                            <dgm:ruleLst/>
                                          </dgm:layoutNode>
                                          <dgm:layoutNode name="left_43_1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1 1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43_2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1 2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43_3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1 3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43_4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1 4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43_1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2 1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43_2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2 2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43_3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2 3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</dgm:if>
                                        <dgm:else name="Name85">
                                          <dgm:choose name="Name86">
                                            <dgm:if name="Name87" axis="ch ch" ptType="node node" st="2 1" cnt="1 0" func="cnt" op="gte" val="4">
                                              <dgm:layoutNode name="balance_44" styleLbl="alignAccFollowNode1">
                                                <dgm:varLst>
                                                  <dgm:bulletEnabled val="1"/>
                                                </dgm:varLst>
                                                <dgm:alg type="sp"/>
                                                <dgm:shape xmlns:r="http://schemas.openxmlformats.org/officeDocument/2006/relationships" type="rect" r:blip="">
                                                  <dgm:adjLst/>
                                                </dgm:shape>
                                                <dgm:presOf/>
                                                <dgm:constrLst/>
                                                <dgm:ruleLst/>
                                              </dgm:layoutNode>
                                              <dgm:layoutNode name="right_44_1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2 1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right_44_2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2 2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right_44_3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2 3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right_44_4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2 4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left_44_1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1 1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left_44_2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1 2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left_44_3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1 3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left_44_4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1 4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</dgm:if>
                                            <dgm:else name="Name88"/>
                                          </dgm:choose>
                                        </dgm:else>
                                      </dgm:choose>
                                    </dgm:else>
                                  </dgm:choose>
                                </dgm:else>
                              </dgm:choose>
                            </dgm:else>
                          </dgm:choose>
                        </dgm:if>
                        <dgm:else name="Name89"/>
                      </dgm:choose>
                    </dgm:else>
                  </dgm:choose>
                </dgm:else>
              </dgm:choose>
            </dgm:else>
          </dgm:choose>
        </dgm:else>
      </dgm:choose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ycle3">
  <dgm:title val=""/>
  <dgm:desc val=""/>
  <dgm:catLst>
    <dgm:cat type="cycle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ch" ptType="node" func="cnt" op="equ" val="2">
        <dgm:alg type="composite">
          <dgm:param type="ar" val="0.9"/>
        </dgm:alg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  <dgm:constr type="ctrX" for="ch" forName="node1" refType="w" fact="0.5"/>
          <dgm:constr type="t" for="ch" forName="node1"/>
          <dgm:constr type="w" for="ch" forName="node1" refType="w" fact="0.8"/>
          <dgm:constr type="h" for="ch" forName="node1" refType="w" refFor="ch" refForName="node1" fact="0.5"/>
          <dgm:constr type="ctrX" for="ch" forName="sibTrans" refType="w" fact="0.5"/>
          <dgm:constr type="t" for="ch" forName="sibTrans"/>
          <dgm:constr type="w" for="ch" forName="sibTrans" refType="w" fact="0.8"/>
          <dgm:constr type="h" for="ch" forName="sibTrans" refType="w" refFor="ch" refForName="node1" fact="0.5"/>
          <dgm:constr type="userA" for="ch" forName="sibTrans" refType="w" fact="1.07"/>
          <dgm:constr type="ctrX" for="ch" forName="node2" refType="w" fact="0.5"/>
          <dgm:constr type="b" for="ch" forName="node2" refType="h"/>
          <dgm:constr type="w" for="ch" forName="node2" refType="w" fact="0.8"/>
          <dgm:constr type="h" for="ch" forName="node2" refType="w" refFor="ch" refForName="node1" fact="0.5"/>
          <dgm:constr type="l" for="ch" forName="sp1"/>
          <dgm:constr type="t" for="ch" forName="sp1" refType="h" fact="0.5"/>
          <dgm:constr type="w" for="ch" forName="sp1" val="1"/>
          <dgm:constr type="h" for="ch" forName="sp1" val="1"/>
          <dgm:constr type="r" for="ch" forName="sp2" refType="w"/>
          <dgm:constr type="t" for="ch" forName="sp2" refType="h" fact="0.5"/>
          <dgm:constr type="w" for="ch" forName="sp2" val="1"/>
          <dgm:constr type="h" for="ch" forName="sp2" val="1"/>
        </dgm:constrLst>
        <dgm:ruleLst/>
      </dgm:if>
      <dgm:else name="Name3">
        <dgm:alg type="composite"/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</dgm:constrLst>
        <dgm:ruleLst/>
      </dgm:else>
    </dgm:choose>
    <dgm:choose name="Name4">
      <dgm:if name="Name5" axis="ch" ptType="node" func="cnt" op="equ" val="2">
        <dgm:layoutNode name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ibTrans" styleLbl="bgShp">
          <dgm:choose name="Name6">
            <dgm:if name="Name7" func="var" arg="dir" op="equ" val="norm">
              <dgm:alg type="conn">
                <dgm:param type="connRout" val="longCurve"/>
                <dgm:param type="begPts" val="midR"/>
                <dgm:param type="endPts" val="midL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 fact="-1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if>
            <dgm:else name="Name8">
              <dgm:alg type="conn">
                <dgm:param type="connRout" val="longCurve"/>
                <dgm:param type="begPts" val="midL"/>
                <dgm:param type="endPts" val="midR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else>
          </dgm:choose>
          <dgm:ruleLst/>
        </dgm:layoutNode>
        <dgm:layoutNode name="node2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p1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p2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if>
      <dgm:else name="Name9">
        <dgm:layoutNode name="cycle">
          <dgm:choose name="Name10">
            <dgm:if name="Name11" func="var" arg="dir" op="equ" val="norm">
              <dgm:alg type="cycle">
                <dgm:param type="stAng" val="0"/>
                <dgm:param type="spanAng" val="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 fact="-1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if>
            <dgm:else name="Name12">
              <dgm:alg type="cycle">
                <dgm:param type="stAng" val="0"/>
                <dgm:param type="spanAng" val="-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else>
          </dgm:choose>
          <dgm:ruleLst/>
          <dgm:forEach name="nodesFirstNodeForEach" axis="ch" ptType="node" cnt="1">
            <dgm:layoutNode name="nodeFirstNode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forEach name="sibTransForEach" axis="followSib" ptType="sibTrans" cnt="1">
              <dgm:layoutNode name="sibTransFirstNode" styleLbl="bgShp">
                <dgm:choose name="Name13">
                  <dgm:if name="Name14" func="var" arg="dir" op="equ" val="norm">
                    <dgm:alg type="conn">
                      <dgm:param type="connRout" val="longCurve"/>
                      <dgm:param type="begPts" val="midR"/>
                      <dgm:param type="endPts" val="midL"/>
                      <dgm:param type="dstNode" val="nodeFirstNode"/>
                    </dgm:alg>
                  </dgm:if>
                  <dgm:else name="Name15">
                    <dgm:alg type="conn">
                      <dgm:param type="connRout" val="longCurve"/>
                      <dgm:param type="begPts" val="midL"/>
                      <dgm:param type="endPts" val="midR"/>
                      <dgm:param type="dstNode" val="nodeFirstNode"/>
                    </dgm:alg>
                  </dgm:else>
                </dgm:choose>
                <dgm:shape xmlns:r="http://schemas.openxmlformats.org/officeDocument/2006/relationships" type="conn" r:blip="" zOrderOff="-2">
                  <dgm:adjLst/>
                </dgm:shape>
                <dgm:presOf axis="self"/>
                <dgm:choose name="Name16">
                  <dgm:if name="Name17" axis="par ch" ptType="doc node" func="cnt" op="equ" val="3">
                    <dgm:constrLst>
                      <dgm:constr type="userA"/>
                      <dgm:constr type="diam" refType="userA" fact="1.01"/>
                      <dgm:constr type="begPad" refType="connDist" fact="-0.2"/>
                      <dgm:constr type="endPad" refType="connDist" fact="0.05"/>
                    </dgm:constrLst>
                  </dgm:if>
                  <dgm:if name="Name18" axis="par ch" ptType="doc node" func="cnt" op="equ" val="4">
                    <dgm:constrLst>
                      <dgm:constr type="userA"/>
                      <dgm:constr type="diam" refType="userA" fact="1.26"/>
                      <dgm:constr type="begPad" refType="connDist" fact="-0.2"/>
                      <dgm:constr type="endPad" refType="connDist" fact="0.05"/>
                    </dgm:constrLst>
                  </dgm:if>
                  <dgm:if name="Name19" axis="par ch" ptType="doc node" func="cnt" op="equ" val="5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if>
                  <dgm:if name="Name20" axis="par ch" ptType="doc node" func="cnt" op="equ" val="6">
                    <dgm:constrLst>
                      <dgm:constr type="userA"/>
                      <dgm:constr type="diam" refType="userA" fact="1.1"/>
                      <dgm:constr type="begPad" refType="connDist" fact="-0.2"/>
                      <dgm:constr type="endPad" refType="connDist" fact="0.05"/>
                    </dgm:constrLst>
                  </dgm:if>
                  <dgm:else name="Name21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else>
                </dgm:choose>
                <dgm:ruleLst/>
              </dgm:layoutNode>
            </dgm:forEach>
          </dgm:forEach>
          <dgm:forEach name="followingNodesForEach" axis="ch" ptType="node" st="2">
            <dgm:layoutNode name="nodeFollowingNodes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forEach>
        </dgm:layoutNode>
      </dgm:else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ycle3">
  <dgm:title val=""/>
  <dgm:desc val=""/>
  <dgm:catLst>
    <dgm:cat type="cycle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ch" ptType="node" func="cnt" op="equ" val="2">
        <dgm:alg type="composite">
          <dgm:param type="ar" val="0.9"/>
        </dgm:alg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  <dgm:constr type="ctrX" for="ch" forName="node1" refType="w" fact="0.5"/>
          <dgm:constr type="t" for="ch" forName="node1"/>
          <dgm:constr type="w" for="ch" forName="node1" refType="w" fact="0.8"/>
          <dgm:constr type="h" for="ch" forName="node1" refType="w" refFor="ch" refForName="node1" fact="0.5"/>
          <dgm:constr type="ctrX" for="ch" forName="sibTrans" refType="w" fact="0.5"/>
          <dgm:constr type="t" for="ch" forName="sibTrans"/>
          <dgm:constr type="w" for="ch" forName="sibTrans" refType="w" fact="0.8"/>
          <dgm:constr type="h" for="ch" forName="sibTrans" refType="w" refFor="ch" refForName="node1" fact="0.5"/>
          <dgm:constr type="userA" for="ch" forName="sibTrans" refType="w" fact="1.07"/>
          <dgm:constr type="ctrX" for="ch" forName="node2" refType="w" fact="0.5"/>
          <dgm:constr type="b" for="ch" forName="node2" refType="h"/>
          <dgm:constr type="w" for="ch" forName="node2" refType="w" fact="0.8"/>
          <dgm:constr type="h" for="ch" forName="node2" refType="w" refFor="ch" refForName="node1" fact="0.5"/>
          <dgm:constr type="l" for="ch" forName="sp1"/>
          <dgm:constr type="t" for="ch" forName="sp1" refType="h" fact="0.5"/>
          <dgm:constr type="w" for="ch" forName="sp1" val="1"/>
          <dgm:constr type="h" for="ch" forName="sp1" val="1"/>
          <dgm:constr type="r" for="ch" forName="sp2" refType="w"/>
          <dgm:constr type="t" for="ch" forName="sp2" refType="h" fact="0.5"/>
          <dgm:constr type="w" for="ch" forName="sp2" val="1"/>
          <dgm:constr type="h" for="ch" forName="sp2" val="1"/>
        </dgm:constrLst>
        <dgm:ruleLst/>
      </dgm:if>
      <dgm:else name="Name3">
        <dgm:alg type="composite"/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</dgm:constrLst>
        <dgm:ruleLst/>
      </dgm:else>
    </dgm:choose>
    <dgm:choose name="Name4">
      <dgm:if name="Name5" axis="ch" ptType="node" func="cnt" op="equ" val="2">
        <dgm:layoutNode name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ibTrans" styleLbl="bgShp">
          <dgm:choose name="Name6">
            <dgm:if name="Name7" func="var" arg="dir" op="equ" val="norm">
              <dgm:alg type="conn">
                <dgm:param type="connRout" val="longCurve"/>
                <dgm:param type="begPts" val="midR"/>
                <dgm:param type="endPts" val="midL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 fact="-1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if>
            <dgm:else name="Name8">
              <dgm:alg type="conn">
                <dgm:param type="connRout" val="longCurve"/>
                <dgm:param type="begPts" val="midL"/>
                <dgm:param type="endPts" val="midR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else>
          </dgm:choose>
          <dgm:ruleLst/>
        </dgm:layoutNode>
        <dgm:layoutNode name="node2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p1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p2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if>
      <dgm:else name="Name9">
        <dgm:layoutNode name="cycle">
          <dgm:choose name="Name10">
            <dgm:if name="Name11" func="var" arg="dir" op="equ" val="norm">
              <dgm:alg type="cycle">
                <dgm:param type="stAng" val="0"/>
                <dgm:param type="spanAng" val="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 fact="-1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if>
            <dgm:else name="Name12">
              <dgm:alg type="cycle">
                <dgm:param type="stAng" val="0"/>
                <dgm:param type="spanAng" val="-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else>
          </dgm:choose>
          <dgm:ruleLst/>
          <dgm:forEach name="nodesFirstNodeForEach" axis="ch" ptType="node" cnt="1">
            <dgm:layoutNode name="nodeFirstNode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forEach name="sibTransForEach" axis="followSib" ptType="sibTrans" cnt="1">
              <dgm:layoutNode name="sibTransFirstNode" styleLbl="bgShp">
                <dgm:choose name="Name13">
                  <dgm:if name="Name14" func="var" arg="dir" op="equ" val="norm">
                    <dgm:alg type="conn">
                      <dgm:param type="connRout" val="longCurve"/>
                      <dgm:param type="begPts" val="midR"/>
                      <dgm:param type="endPts" val="midL"/>
                      <dgm:param type="dstNode" val="nodeFirstNode"/>
                    </dgm:alg>
                  </dgm:if>
                  <dgm:else name="Name15">
                    <dgm:alg type="conn">
                      <dgm:param type="connRout" val="longCurve"/>
                      <dgm:param type="begPts" val="midL"/>
                      <dgm:param type="endPts" val="midR"/>
                      <dgm:param type="dstNode" val="nodeFirstNode"/>
                    </dgm:alg>
                  </dgm:else>
                </dgm:choose>
                <dgm:shape xmlns:r="http://schemas.openxmlformats.org/officeDocument/2006/relationships" type="conn" r:blip="" zOrderOff="-2">
                  <dgm:adjLst/>
                </dgm:shape>
                <dgm:presOf axis="self"/>
                <dgm:choose name="Name16">
                  <dgm:if name="Name17" axis="par ch" ptType="doc node" func="cnt" op="equ" val="3">
                    <dgm:constrLst>
                      <dgm:constr type="userA"/>
                      <dgm:constr type="diam" refType="userA" fact="1.01"/>
                      <dgm:constr type="begPad" refType="connDist" fact="-0.2"/>
                      <dgm:constr type="endPad" refType="connDist" fact="0.05"/>
                    </dgm:constrLst>
                  </dgm:if>
                  <dgm:if name="Name18" axis="par ch" ptType="doc node" func="cnt" op="equ" val="4">
                    <dgm:constrLst>
                      <dgm:constr type="userA"/>
                      <dgm:constr type="diam" refType="userA" fact="1.26"/>
                      <dgm:constr type="begPad" refType="connDist" fact="-0.2"/>
                      <dgm:constr type="endPad" refType="connDist" fact="0.05"/>
                    </dgm:constrLst>
                  </dgm:if>
                  <dgm:if name="Name19" axis="par ch" ptType="doc node" func="cnt" op="equ" val="5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if>
                  <dgm:if name="Name20" axis="par ch" ptType="doc node" func="cnt" op="equ" val="6">
                    <dgm:constrLst>
                      <dgm:constr type="userA"/>
                      <dgm:constr type="diam" refType="userA" fact="1.1"/>
                      <dgm:constr type="begPad" refType="connDist" fact="-0.2"/>
                      <dgm:constr type="endPad" refType="connDist" fact="0.05"/>
                    </dgm:constrLst>
                  </dgm:if>
                  <dgm:else name="Name21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else>
                </dgm:choose>
                <dgm:ruleLst/>
              </dgm:layoutNode>
            </dgm:forEach>
          </dgm:forEach>
          <dgm:forEach name="followingNodesForEach" axis="ch" ptType="node" st="2">
            <dgm:layoutNode name="nodeFollowingNodes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forEach>
        </dgm:layoutNode>
      </dgm:else>
    </dgm:choos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0.72066</cdr:x>
      <cdr:y>0.60287</cdr:y>
    </cdr:from>
    <cdr:to>
      <cdr:x>0.78339</cdr:x>
      <cdr:y>0.65948</cdr:y>
    </cdr:to>
    <cdr:sp macro="" textlink="">
      <cdr:nvSpPr>
        <cdr:cNvPr id="2" name="CuadroTexto 16"/>
        <cdr:cNvSpPr txBox="1"/>
      </cdr:nvSpPr>
      <cdr:spPr>
        <a:xfrm xmlns:a="http://schemas.openxmlformats.org/drawingml/2006/main">
          <a:off x="6158219" y="2950054"/>
          <a:ext cx="536074" cy="276999"/>
        </a:xfrm>
        <a:prstGeom xmlns:a="http://schemas.openxmlformats.org/drawingml/2006/main" prst="rect">
          <a:avLst/>
        </a:prstGeom>
        <a:solidFill xmlns:a="http://schemas.openxmlformats.org/drawingml/2006/main">
          <a:srgbClr val="FFF7E1"/>
        </a:solidFill>
        <a:ln xmlns:a="http://schemas.openxmlformats.org/drawingml/2006/main">
          <a:solidFill>
            <a:schemeClr val="accent4">
              <a:lumMod val="75000"/>
            </a:schemeClr>
          </a:solidFill>
        </a:ln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es-PE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s-ES" sz="1200" dirty="0">
              <a:latin typeface="Arial Narrow" panose="020B0606020202030204" pitchFamily="34" charset="0"/>
            </a:rPr>
            <a:t>3139</a:t>
          </a:r>
          <a:endParaRPr lang="es-PE" sz="1200" dirty="0">
            <a:latin typeface="Arial Narrow" panose="020B0606020202030204" pitchFamily="34" charset="0"/>
          </a:endParaRP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PE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B1B84C-7D87-4227-AB18-848D87CF2B9B}" type="datetimeFigureOut">
              <a:rPr lang="es-PE" smtClean="0"/>
              <a:t>11/01/2024</a:t>
            </a:fld>
            <a:endParaRPr lang="es-PE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PE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PE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29BE2FE-9F3E-49A6-BC95-30520D2281F6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4694589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7133CC2-887A-4208-9421-F190A210C324}" type="slidenum">
              <a:rPr kumimoji="0" lang="es-P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s-P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7882078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7133CC2-887A-4208-9421-F190A210C324}" type="slidenum">
              <a:rPr kumimoji="0" lang="es-P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s-P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516476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96BDEAF-98C6-3563-054A-E97D87FA0C0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MX"/>
              <a:t>Haz clic para modificar el estilo de título del patrón</a:t>
            </a:r>
            <a:endParaRPr lang="es-PE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72126583-2238-CEB4-214B-4FF20F847F2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MX"/>
              <a:t>Haz clic para editar el estilo de subtítulo del patrón</a:t>
            </a:r>
            <a:endParaRPr lang="es-PE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291A81A7-AB93-630D-E41C-A63E120248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DEC475-99D2-6040-86F3-FB2411DAF9A8}" type="datetimeFigureOut">
              <a:rPr lang="es-PE" smtClean="0"/>
              <a:t>11/01/2024</a:t>
            </a:fld>
            <a:endParaRPr lang="es-PE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C930D14D-CA16-D736-C788-B5A9640941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A0A50F5-73E2-49B2-07D3-6974CAD5FB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448CDA-1222-D547-9BC9-A009548068F9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3730895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EAC127A-2DD3-A5E8-EE71-2BC058A8EF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  <a:endParaRPr lang="es-PE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12F9EF0F-5A58-5492-2C92-166BE2EF2A8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s-PE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B5D3249E-766E-C2A1-F1A5-C3648F12AC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DEC475-99D2-6040-86F3-FB2411DAF9A8}" type="datetimeFigureOut">
              <a:rPr lang="es-PE" smtClean="0"/>
              <a:t>11/01/2024</a:t>
            </a:fld>
            <a:endParaRPr lang="es-PE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0E676241-4CEC-04F7-F4D8-61B6D7922F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006D86B7-0BD2-9DB3-0E26-AC1DB7AA6B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448CDA-1222-D547-9BC9-A009548068F9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163587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0972EB24-D2BB-2CB2-4673-12FD5AFEB4F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MX"/>
              <a:t>Haz clic para modificar el estilo de título del patrón</a:t>
            </a:r>
            <a:endParaRPr lang="es-PE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5767D324-042B-3338-B338-2A2ECCB0649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s-PE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EF383086-3E40-A324-F743-93398C7E74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DEC475-99D2-6040-86F3-FB2411DAF9A8}" type="datetimeFigureOut">
              <a:rPr lang="es-PE" smtClean="0"/>
              <a:t>11/01/2024</a:t>
            </a:fld>
            <a:endParaRPr lang="es-PE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1C021378-6CE3-D5E8-7E34-77C8DD865A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314B9A96-6F06-84FC-1965-735FDA6A93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448CDA-1222-D547-9BC9-A009548068F9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83645386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ítulo y objetos">
    <p:bg>
      <p:bgPr>
        <a:solidFill>
          <a:srgbClr val="E9EAE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 hasCustomPrompt="1"/>
          </p:nvPr>
        </p:nvSpPr>
        <p:spPr>
          <a:xfrm>
            <a:off x="261257" y="746449"/>
            <a:ext cx="11691257" cy="5859624"/>
          </a:xfrm>
          <a:solidFill>
            <a:schemeClr val="bg1"/>
          </a:solidFill>
        </p:spPr>
        <p:txBody>
          <a:bodyPr/>
          <a:lstStyle>
            <a:lvl1pPr marL="228600" indent="-228600">
              <a:buFont typeface="Wingdings" panose="05000000000000000000" pitchFamily="2" charset="2"/>
              <a:buChar char="Ø"/>
              <a:defRPr lang="es-ES" sz="2600" b="1" kern="1200" baseline="0" dirty="0" smtClean="0">
                <a:solidFill>
                  <a:srgbClr val="C00000"/>
                </a:solidFill>
                <a:effectLst/>
                <a:latin typeface="Stag-Book"/>
                <a:ea typeface="+mj-ea"/>
                <a:cs typeface="+mj-cs"/>
              </a:defRPr>
            </a:lvl1pPr>
            <a:lvl2pPr marL="361950" indent="0">
              <a:buNone/>
              <a:defRPr sz="2500" baseline="0">
                <a:solidFill>
                  <a:srgbClr val="444242"/>
                </a:solidFill>
              </a:defRPr>
            </a:lvl2pPr>
            <a:lvl3pPr>
              <a:defRPr>
                <a:solidFill>
                  <a:srgbClr val="444242"/>
                </a:solidFill>
              </a:defRPr>
            </a:lvl3pPr>
          </a:lstStyle>
          <a:p>
            <a:pPr lvl="0"/>
            <a:r>
              <a:rPr lang="es-PE" sz="2600" b="1" kern="1200" baseline="0" dirty="0">
                <a:solidFill>
                  <a:srgbClr val="C00000"/>
                </a:solidFill>
                <a:effectLst/>
                <a:latin typeface="Stag-Book"/>
                <a:ea typeface="+mj-ea"/>
                <a:cs typeface="+mj-cs"/>
              </a:rPr>
              <a:t>Título 1</a:t>
            </a:r>
          </a:p>
          <a:p>
            <a:pPr lvl="1"/>
            <a:r>
              <a:rPr lang="es-ES" dirty="0"/>
              <a:t>Texto</a:t>
            </a:r>
          </a:p>
          <a:p>
            <a:pPr lvl="2"/>
            <a:r>
              <a:rPr lang="es-ES" dirty="0"/>
              <a:t>Tercer nivel</a:t>
            </a:r>
          </a:p>
          <a:p>
            <a:pPr lvl="0"/>
            <a:r>
              <a:rPr lang="es-ES" dirty="0"/>
              <a:t>Título 2</a:t>
            </a:r>
          </a:p>
          <a:p>
            <a:pPr lvl="1"/>
            <a:r>
              <a:rPr lang="es-ES" dirty="0"/>
              <a:t>Texto 2</a:t>
            </a:r>
          </a:p>
        </p:txBody>
      </p:sp>
      <p:pic>
        <p:nvPicPr>
          <p:cNvPr id="15" name="Imagen 14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095139" y="196526"/>
            <a:ext cx="1857375" cy="400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875569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576241B-D595-3AE2-06A1-5230799206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  <a:endParaRPr lang="es-PE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B6F3B2A9-A1B8-D360-919B-F858C620C47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s-PE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C17BB429-F48F-88CE-CD87-D9F74A1C43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DEC475-99D2-6040-86F3-FB2411DAF9A8}" type="datetimeFigureOut">
              <a:rPr lang="es-PE" smtClean="0"/>
              <a:t>11/01/2024</a:t>
            </a:fld>
            <a:endParaRPr lang="es-PE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6D6048A7-3CA6-CE3C-90F0-DD95427B6E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98679C7F-7BE6-D4A4-3EDC-F99AF33EC3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448CDA-1222-D547-9BC9-A009548068F9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4530478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F214AA3-6C0E-CE7C-9DB1-EE812AE21C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MX"/>
              <a:t>Haz clic para modificar el estilo de título del patrón</a:t>
            </a:r>
            <a:endParaRPr lang="es-PE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2D1DF029-9225-2EE1-2634-1A2C0E6E40D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6E47B9C4-8A48-BF3E-E290-4E415825ED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DEC475-99D2-6040-86F3-FB2411DAF9A8}" type="datetimeFigureOut">
              <a:rPr lang="es-PE" smtClean="0"/>
              <a:t>11/01/2024</a:t>
            </a:fld>
            <a:endParaRPr lang="es-PE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FA566E16-DCDF-02B8-77F3-A039F47E45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3F71CD94-C277-B38B-14CD-358F0AD035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448CDA-1222-D547-9BC9-A009548068F9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0611241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E312CFA-AA82-7CAF-0779-67498C28F6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  <a:endParaRPr lang="es-PE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AADF725D-ABB1-91A2-4C46-3C893C97ABA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s-PE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7C18AAAD-01AF-0E6C-974E-58989031877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s-PE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51C84959-15F0-C01D-00B1-B808BB732E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DEC475-99D2-6040-86F3-FB2411DAF9A8}" type="datetimeFigureOut">
              <a:rPr lang="es-PE" smtClean="0"/>
              <a:t>11/01/2024</a:t>
            </a:fld>
            <a:endParaRPr lang="es-PE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636D6F13-8B4B-2C9A-E2DE-9A994DE49C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FE0B2572-925E-0339-9947-140F0B6089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448CDA-1222-D547-9BC9-A009548068F9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7205258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B038711-A2F0-3BFD-2837-279ACB5A66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MX"/>
              <a:t>Haz clic para modificar el estilo de título del patrón</a:t>
            </a:r>
            <a:endParaRPr lang="es-PE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49504580-EE28-80C7-6D36-A99948D5228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9F30A84F-59B6-DCAD-CA04-356E2FE10DC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s-PE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07FE44E1-9EF2-6A59-9B4E-632A1BC8EBC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28146037-F8AE-0DFD-DC63-3686A67E829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s-PE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C6DF8BCD-256E-8F25-643B-CBDCB404D5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DEC475-99D2-6040-86F3-FB2411DAF9A8}" type="datetimeFigureOut">
              <a:rPr lang="es-PE" smtClean="0"/>
              <a:t>11/01/2024</a:t>
            </a:fld>
            <a:endParaRPr lang="es-PE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C2E94F84-A3FB-C8EF-9F23-F05B1BAF2C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D7E5871E-08D1-338D-5929-9CFC0FB44B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448CDA-1222-D547-9BC9-A009548068F9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5559417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1E6D37A-2D94-9038-CF79-B7770837CC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  <a:endParaRPr lang="es-PE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5ED17ABE-61A3-28CF-CA20-2F2EB11020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DEC475-99D2-6040-86F3-FB2411DAF9A8}" type="datetimeFigureOut">
              <a:rPr lang="es-PE" smtClean="0"/>
              <a:t>11/01/2024</a:t>
            </a:fld>
            <a:endParaRPr lang="es-PE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5B7E5E48-CA19-3599-3851-4964EA5DA9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40D45A88-BE31-C428-8CA2-65803D28B3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448CDA-1222-D547-9BC9-A009548068F9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6926516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A577E49D-929A-662A-8BC6-5668E7E4ED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DEC475-99D2-6040-86F3-FB2411DAF9A8}" type="datetimeFigureOut">
              <a:rPr lang="es-PE" smtClean="0"/>
              <a:t>11/01/2024</a:t>
            </a:fld>
            <a:endParaRPr lang="es-PE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48308DBF-5715-F5EC-28D7-F5C82B3981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663E50EF-1468-3BCC-1AED-09B42C7C4D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448CDA-1222-D547-9BC9-A009548068F9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8726175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012061F-C33C-B8A2-CB3A-EE69CDCE5F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MX"/>
              <a:t>Haz clic para modificar el estilo de título del patrón</a:t>
            </a:r>
            <a:endParaRPr lang="es-PE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EA519F2F-7826-B98E-8E49-2568CC08B65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s-PE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3C698682-9356-7305-28A0-605BB5FA61E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9794B566-DB99-CD85-7823-91A4914D54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DEC475-99D2-6040-86F3-FB2411DAF9A8}" type="datetimeFigureOut">
              <a:rPr lang="es-PE" smtClean="0"/>
              <a:t>11/01/2024</a:t>
            </a:fld>
            <a:endParaRPr lang="es-PE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EF1CA054-53D3-787A-502E-2B133A47DE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6B7AEEEC-D0D1-0A4E-6AF4-031C94A05A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448CDA-1222-D547-9BC9-A009548068F9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4542429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EC9F527-0268-E551-8301-947F49363A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MX"/>
              <a:t>Haz clic para modificar el estilo de título del patrón</a:t>
            </a:r>
            <a:endParaRPr lang="es-PE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33D639AB-6A7B-90D4-76D2-42FD2FAD230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PE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453FEA3E-EFAB-0646-23CD-AD570E1CCBF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ADF4B432-D4EC-1643-8A53-75F198BC86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DEC475-99D2-6040-86F3-FB2411DAF9A8}" type="datetimeFigureOut">
              <a:rPr lang="es-PE" smtClean="0"/>
              <a:t>11/01/2024</a:t>
            </a:fld>
            <a:endParaRPr lang="es-PE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86A35488-CEF4-2726-1EC6-9B1692C3F6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AE228F58-EF68-BB38-0C95-68DA6CD2DB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448CDA-1222-D547-9BC9-A009548068F9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3950413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5B98E7F1-AF40-7376-1CEB-895917B4D7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MX"/>
              <a:t>Haz clic para modificar el estilo de título del patrón</a:t>
            </a:r>
            <a:endParaRPr lang="es-PE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791732EC-50A5-4400-8677-01F06C97FC2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s-PE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4191D64B-2489-2EB0-17B6-2CF188CB202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DEC475-99D2-6040-86F3-FB2411DAF9A8}" type="datetimeFigureOut">
              <a:rPr lang="es-PE" smtClean="0"/>
              <a:t>11/01/2024</a:t>
            </a:fld>
            <a:endParaRPr lang="es-PE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F010561B-C60F-84D4-D2AF-DC91B7AE6B7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PE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3AA685BB-E379-7802-8F09-0B95F45B37D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448CDA-1222-D547-9BC9-A009548068F9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4933633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P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sv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sv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sv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sv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sv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svg"/><Relationship Id="rId5" Type="http://schemas.openxmlformats.org/officeDocument/2006/relationships/image" Target="../media/image10.png"/><Relationship Id="rId4" Type="http://schemas.microsoft.com/office/2007/relationships/hdphoto" Target="../media/hdphoto2.wdp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sv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19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microsoft.com/office/2007/relationships/hdphoto" Target="../media/hdphoto1.wdp"/><Relationship Id="rId7" Type="http://schemas.openxmlformats.org/officeDocument/2006/relationships/diagramColors" Target="../diagrams/colors2.xml"/><Relationship Id="rId12" Type="http://schemas.microsoft.com/office/2007/relationships/hdphoto" Target="../media/hdphoto6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2.xml"/><Relationship Id="rId11" Type="http://schemas.openxmlformats.org/officeDocument/2006/relationships/image" Target="../media/image31.png"/><Relationship Id="rId5" Type="http://schemas.openxmlformats.org/officeDocument/2006/relationships/diagramLayout" Target="../diagrams/layout2.xml"/><Relationship Id="rId10" Type="http://schemas.microsoft.com/office/2007/relationships/hdphoto" Target="../media/hdphoto5.wdp"/><Relationship Id="rId4" Type="http://schemas.openxmlformats.org/officeDocument/2006/relationships/diagramData" Target="../diagrams/data2.xml"/><Relationship Id="rId9" Type="http://schemas.openxmlformats.org/officeDocument/2006/relationships/image" Target="../media/image3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20.xml.rels><?xml version="1.0" encoding="UTF-8" standalone="yes"?>
<Relationships xmlns="http://schemas.openxmlformats.org/package/2006/relationships"><Relationship Id="rId8" Type="http://schemas.microsoft.com/office/2007/relationships/diagramDrawing" Target="../diagrams/drawing3.xml"/><Relationship Id="rId3" Type="http://schemas.microsoft.com/office/2007/relationships/hdphoto" Target="../media/hdphoto1.wdp"/><Relationship Id="rId7" Type="http://schemas.openxmlformats.org/officeDocument/2006/relationships/diagramColors" Target="../diagrams/colors3.xml"/><Relationship Id="rId12" Type="http://schemas.microsoft.com/office/2007/relationships/hdphoto" Target="../media/hdphoto6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3.xml"/><Relationship Id="rId11" Type="http://schemas.openxmlformats.org/officeDocument/2006/relationships/image" Target="../media/image31.png"/><Relationship Id="rId5" Type="http://schemas.openxmlformats.org/officeDocument/2006/relationships/diagramLayout" Target="../diagrams/layout3.xml"/><Relationship Id="rId10" Type="http://schemas.microsoft.com/office/2007/relationships/hdphoto" Target="../media/hdphoto5.wdp"/><Relationship Id="rId4" Type="http://schemas.openxmlformats.org/officeDocument/2006/relationships/diagramData" Target="../diagrams/data3.xml"/><Relationship Id="rId9" Type="http://schemas.openxmlformats.org/officeDocument/2006/relationships/image" Target="../media/image30.png"/></Relationships>
</file>

<file path=ppt/slides/_rels/slide2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2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2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27.xml.rels><?xml version="1.0" encoding="UTF-8" standalone="yes"?>
<Relationships xmlns="http://schemas.openxmlformats.org/package/2006/relationships"><Relationship Id="rId8" Type="http://schemas.microsoft.com/office/2007/relationships/diagramDrawing" Target="../diagrams/drawing4.xml"/><Relationship Id="rId3" Type="http://schemas.microsoft.com/office/2007/relationships/hdphoto" Target="../media/hdphoto1.wdp"/><Relationship Id="rId7" Type="http://schemas.openxmlformats.org/officeDocument/2006/relationships/diagramColors" Target="../diagrams/colors4.xm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4.xml"/><Relationship Id="rId5" Type="http://schemas.openxmlformats.org/officeDocument/2006/relationships/diagramLayout" Target="../diagrams/layout4.xml"/><Relationship Id="rId4" Type="http://schemas.openxmlformats.org/officeDocument/2006/relationships/diagramData" Target="../diagrams/data4.xml"/><Relationship Id="rId9" Type="http://schemas.openxmlformats.org/officeDocument/2006/relationships/image" Target="../media/image34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2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g"/><Relationship Id="rId7" Type="http://schemas.microsoft.com/office/2007/relationships/hdphoto" Target="../media/hdphoto7.wdp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6.png"/><Relationship Id="rId5" Type="http://schemas.openxmlformats.org/officeDocument/2006/relationships/image" Target="../media/image11.svg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svg"/><Relationship Id="rId3" Type="http://schemas.openxmlformats.org/officeDocument/2006/relationships/image" Target="../media/image8.png"/><Relationship Id="rId7" Type="http://schemas.openxmlformats.org/officeDocument/2006/relationships/image" Target="../media/image10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6" Type="http://schemas.microsoft.com/office/2007/relationships/hdphoto" Target="../media/hdphoto3.wdp"/><Relationship Id="rId5" Type="http://schemas.openxmlformats.org/officeDocument/2006/relationships/image" Target="../media/image9.png"/><Relationship Id="rId10" Type="http://schemas.microsoft.com/office/2007/relationships/hdphoto" Target="../media/hdphoto4.wdp"/><Relationship Id="rId4" Type="http://schemas.microsoft.com/office/2007/relationships/hdphoto" Target="../media/hdphoto2.wdp"/><Relationship Id="rId9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eg"/><Relationship Id="rId13" Type="http://schemas.openxmlformats.org/officeDocument/2006/relationships/image" Target="../media/image24.jpeg"/><Relationship Id="rId3" Type="http://schemas.openxmlformats.org/officeDocument/2006/relationships/image" Target="../media/image14.png"/><Relationship Id="rId7" Type="http://schemas.openxmlformats.org/officeDocument/2006/relationships/image" Target="../media/image18.jpeg"/><Relationship Id="rId12" Type="http://schemas.openxmlformats.org/officeDocument/2006/relationships/image" Target="../media/image23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jpeg"/><Relationship Id="rId11" Type="http://schemas.openxmlformats.org/officeDocument/2006/relationships/image" Target="../media/image22.jpeg"/><Relationship Id="rId5" Type="http://schemas.openxmlformats.org/officeDocument/2006/relationships/image" Target="../media/image16.jpeg"/><Relationship Id="rId10" Type="http://schemas.openxmlformats.org/officeDocument/2006/relationships/image" Target="../media/image21.jpeg"/><Relationship Id="rId4" Type="http://schemas.openxmlformats.org/officeDocument/2006/relationships/image" Target="../media/image15.png"/><Relationship Id="rId9" Type="http://schemas.openxmlformats.org/officeDocument/2006/relationships/image" Target="../media/image20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svg"/><Relationship Id="rId3" Type="http://schemas.openxmlformats.org/officeDocument/2006/relationships/image" Target="../media/image8.png"/><Relationship Id="rId7" Type="http://schemas.openxmlformats.org/officeDocument/2006/relationships/image" Target="../media/image10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6" Type="http://schemas.microsoft.com/office/2007/relationships/hdphoto" Target="../media/hdphoto3.wdp"/><Relationship Id="rId5" Type="http://schemas.openxmlformats.org/officeDocument/2006/relationships/image" Target="../media/image9.png"/><Relationship Id="rId4" Type="http://schemas.microsoft.com/office/2007/relationships/hdphoto" Target="../media/hdphoto2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4F69AD6-AE95-632B-A515-4DDF5D42F72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708727" y="2124364"/>
            <a:ext cx="8321964" cy="1883891"/>
          </a:xfrm>
        </p:spPr>
        <p:txBody>
          <a:bodyPr anchor="ctr">
            <a:noAutofit/>
          </a:bodyPr>
          <a:lstStyle/>
          <a:p>
            <a:r>
              <a:rPr lang="es-ES" sz="3600" b="1" dirty="0">
                <a:solidFill>
                  <a:schemeClr val="bg1"/>
                </a:solidFill>
                <a:latin typeface="Poppins" pitchFamily="2" charset="77"/>
                <a:cs typeface="Poppins" pitchFamily="2" charset="77"/>
              </a:rPr>
              <a:t>Dirección de Educación intercultural Bilingüe 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A6079F78-9C65-AE40-AAF8-1AE8C61CD5D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695559" y="4177445"/>
            <a:ext cx="6348299" cy="719330"/>
          </a:xfrm>
        </p:spPr>
        <p:txBody>
          <a:bodyPr>
            <a:normAutofit/>
          </a:bodyPr>
          <a:lstStyle/>
          <a:p>
            <a:r>
              <a:rPr lang="es-ES" b="1" dirty="0">
                <a:solidFill>
                  <a:schemeClr val="bg2">
                    <a:lumMod val="90000"/>
                  </a:schemeClr>
                </a:solidFill>
                <a:latin typeface="Poppins" pitchFamily="2" charset="77"/>
                <a:cs typeface="Poppins" pitchFamily="2" charset="77"/>
              </a:rPr>
              <a:t>Reunión virtual</a:t>
            </a:r>
            <a:endParaRPr lang="es-PE" b="1" dirty="0">
              <a:solidFill>
                <a:schemeClr val="bg2">
                  <a:lumMod val="90000"/>
                </a:schemeClr>
              </a:solidFill>
              <a:latin typeface="Poppins" pitchFamily="2" charset="77"/>
              <a:cs typeface="Poppins" pitchFamily="2" charset="77"/>
            </a:endParaRPr>
          </a:p>
        </p:txBody>
      </p:sp>
      <p:cxnSp>
        <p:nvCxnSpPr>
          <p:cNvPr id="7" name="Google Shape;58;p13">
            <a:extLst>
              <a:ext uri="{FF2B5EF4-FFF2-40B4-BE49-F238E27FC236}">
                <a16:creationId xmlns:a16="http://schemas.microsoft.com/office/drawing/2014/main" id="{1E209F4C-1C48-EB82-A1E8-4A0A040CB6D8}"/>
              </a:ext>
            </a:extLst>
          </p:cNvPr>
          <p:cNvCxnSpPr>
            <a:cxnSpLocks/>
          </p:cNvCxnSpPr>
          <p:nvPr/>
        </p:nvCxnSpPr>
        <p:spPr>
          <a:xfrm>
            <a:off x="3248304" y="3916219"/>
            <a:ext cx="5242806" cy="0"/>
          </a:xfrm>
          <a:prstGeom prst="straightConnector1">
            <a:avLst/>
          </a:prstGeom>
          <a:noFill/>
          <a:ln w="1270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</p:cxnSp>
      <p:pic>
        <p:nvPicPr>
          <p:cNvPr id="9" name="Imagen 8">
            <a:extLst>
              <a:ext uri="{FF2B5EF4-FFF2-40B4-BE49-F238E27FC236}">
                <a16:creationId xmlns:a16="http://schemas.microsoft.com/office/drawing/2014/main" id="{9D1CF895-8449-D5DA-07B9-3D92EFEF0C7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7819" y="215991"/>
            <a:ext cx="2552248" cy="553662"/>
          </a:xfrm>
          <a:prstGeom prst="rect">
            <a:avLst/>
          </a:prstGeom>
        </p:spPr>
      </p:pic>
      <p:pic>
        <p:nvPicPr>
          <p:cNvPr id="13" name="Imagen 12">
            <a:extLst>
              <a:ext uri="{FF2B5EF4-FFF2-40B4-BE49-F238E27FC236}">
                <a16:creationId xmlns:a16="http://schemas.microsoft.com/office/drawing/2014/main" id="{64C71279-B97B-ED2D-8BAE-80ED6FE399E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5368" y="-1095130"/>
            <a:ext cx="2350478" cy="827368"/>
          </a:xfrm>
          <a:prstGeom prst="rect">
            <a:avLst/>
          </a:prstGeom>
        </p:spPr>
      </p:pic>
      <p:sp>
        <p:nvSpPr>
          <p:cNvPr id="14" name="Subtítulo 2">
            <a:extLst>
              <a:ext uri="{FF2B5EF4-FFF2-40B4-BE49-F238E27FC236}">
                <a16:creationId xmlns:a16="http://schemas.microsoft.com/office/drawing/2014/main" id="{B609CA9B-2F09-A86A-787B-F663259DFFB9}"/>
              </a:ext>
            </a:extLst>
          </p:cNvPr>
          <p:cNvSpPr txBox="1">
            <a:spLocks/>
          </p:cNvSpPr>
          <p:nvPr/>
        </p:nvSpPr>
        <p:spPr>
          <a:xfrm>
            <a:off x="4608162" y="4845007"/>
            <a:ext cx="2523091" cy="58709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PE" sz="2800" spc="300" dirty="0">
                <a:solidFill>
                  <a:schemeClr val="bg1"/>
                </a:solidFill>
                <a:latin typeface="Poppins Light" pitchFamily="2" charset="77"/>
                <a:cs typeface="Poppins Light" pitchFamily="2" charset="77"/>
              </a:rPr>
              <a:t>Enero 2024</a:t>
            </a:r>
          </a:p>
        </p:txBody>
      </p:sp>
      <p:sp>
        <p:nvSpPr>
          <p:cNvPr id="8" name="Subtítulo 2">
            <a:extLst>
              <a:ext uri="{FF2B5EF4-FFF2-40B4-BE49-F238E27FC236}">
                <a16:creationId xmlns:a16="http://schemas.microsoft.com/office/drawing/2014/main" id="{CC92BBCE-3446-4AF5-B7F1-01B00E638BD4}"/>
              </a:ext>
            </a:extLst>
          </p:cNvPr>
          <p:cNvSpPr txBox="1">
            <a:spLocks/>
          </p:cNvSpPr>
          <p:nvPr/>
        </p:nvSpPr>
        <p:spPr>
          <a:xfrm>
            <a:off x="3883890" y="6099659"/>
            <a:ext cx="4137891" cy="43319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S" dirty="0">
                <a:solidFill>
                  <a:schemeClr val="accent4">
                    <a:lumMod val="40000"/>
                    <a:lumOff val="60000"/>
                  </a:schemeClr>
                </a:solidFill>
                <a:latin typeface="Poppins" pitchFamily="2" charset="77"/>
                <a:cs typeface="Poppins" pitchFamily="2" charset="77"/>
              </a:rPr>
              <a:t>Documento de trabajo</a:t>
            </a:r>
            <a:endParaRPr lang="es-PE" dirty="0">
              <a:solidFill>
                <a:schemeClr val="accent4">
                  <a:lumMod val="40000"/>
                  <a:lumOff val="60000"/>
                </a:schemeClr>
              </a:solidFill>
              <a:latin typeface="Poppins" pitchFamily="2" charset="77"/>
              <a:cs typeface="Poppins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155969174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BE35040-3ACF-ED2D-1579-A7E41597D7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4799" y="622576"/>
            <a:ext cx="9050023" cy="484028"/>
          </a:xfrm>
        </p:spPr>
        <p:txBody>
          <a:bodyPr>
            <a:normAutofit/>
          </a:bodyPr>
          <a:lstStyle/>
          <a:p>
            <a:r>
              <a:rPr lang="es-ES" sz="2800" b="1" dirty="0">
                <a:solidFill>
                  <a:srgbClr val="002060"/>
                </a:solidFill>
                <a:latin typeface="Poppins" pitchFamily="2" charset="77"/>
                <a:cs typeface="Poppins" pitchFamily="2" charset="77"/>
              </a:rPr>
              <a:t>Situación de los aprendizajes </a:t>
            </a:r>
            <a:endParaRPr lang="es-PE" sz="2800" b="1" dirty="0">
              <a:solidFill>
                <a:srgbClr val="002060"/>
              </a:solidFill>
              <a:latin typeface="Poppins" pitchFamily="2" charset="77"/>
              <a:cs typeface="Poppins" pitchFamily="2" charset="77"/>
            </a:endParaRPr>
          </a:p>
        </p:txBody>
      </p:sp>
      <p:cxnSp>
        <p:nvCxnSpPr>
          <p:cNvPr id="8" name="Google Shape;58;p13">
            <a:extLst>
              <a:ext uri="{FF2B5EF4-FFF2-40B4-BE49-F238E27FC236}">
                <a16:creationId xmlns:a16="http://schemas.microsoft.com/office/drawing/2014/main" id="{087A9F95-DF16-CB2B-C5ED-CCA6DC137F14}"/>
              </a:ext>
            </a:extLst>
          </p:cNvPr>
          <p:cNvCxnSpPr>
            <a:cxnSpLocks/>
          </p:cNvCxnSpPr>
          <p:nvPr/>
        </p:nvCxnSpPr>
        <p:spPr>
          <a:xfrm>
            <a:off x="138222" y="1356851"/>
            <a:ext cx="3763701" cy="0"/>
          </a:xfrm>
          <a:prstGeom prst="straightConnector1">
            <a:avLst/>
          </a:prstGeom>
          <a:noFill/>
          <a:ln w="19050" cap="flat" cmpd="sng">
            <a:solidFill>
              <a:srgbClr val="E30412"/>
            </a:solidFill>
            <a:prstDash val="solid"/>
            <a:round/>
            <a:headEnd type="none" w="sm" len="sm"/>
            <a:tailEnd type="none" w="sm" len="sm"/>
          </a:ln>
        </p:spPr>
      </p:cxnSp>
      <p:pic>
        <p:nvPicPr>
          <p:cNvPr id="5" name="Gráfico 4">
            <a:extLst>
              <a:ext uri="{FF2B5EF4-FFF2-40B4-BE49-F238E27FC236}">
                <a16:creationId xmlns:a16="http://schemas.microsoft.com/office/drawing/2014/main" id="{CFCB99CE-FF9A-26C4-FA01-72818C5D0F4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14904" y="135709"/>
            <a:ext cx="2061273" cy="454311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0D2774BD-5084-29C2-5341-A9A50F1ACDE0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2932" t="32034" r="24637" b="17188"/>
          <a:stretch/>
        </p:blipFill>
        <p:spPr>
          <a:xfrm>
            <a:off x="0" y="958307"/>
            <a:ext cx="12053778" cy="589969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02238986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BE35040-3ACF-ED2D-1579-A7E41597D7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4799" y="622576"/>
            <a:ext cx="9050023" cy="484028"/>
          </a:xfrm>
        </p:spPr>
        <p:txBody>
          <a:bodyPr>
            <a:normAutofit/>
          </a:bodyPr>
          <a:lstStyle/>
          <a:p>
            <a:r>
              <a:rPr lang="es-ES" sz="2800" b="1" dirty="0">
                <a:solidFill>
                  <a:srgbClr val="002060"/>
                </a:solidFill>
                <a:latin typeface="Poppins" pitchFamily="2" charset="77"/>
                <a:cs typeface="Poppins" pitchFamily="2" charset="77"/>
              </a:rPr>
              <a:t>Situación de los aprendizajes </a:t>
            </a:r>
            <a:endParaRPr lang="es-PE" sz="2800" b="1" dirty="0">
              <a:solidFill>
                <a:srgbClr val="002060"/>
              </a:solidFill>
              <a:latin typeface="Poppins" pitchFamily="2" charset="77"/>
              <a:cs typeface="Poppins" pitchFamily="2" charset="77"/>
            </a:endParaRPr>
          </a:p>
        </p:txBody>
      </p:sp>
      <p:cxnSp>
        <p:nvCxnSpPr>
          <p:cNvPr id="8" name="Google Shape;58;p13">
            <a:extLst>
              <a:ext uri="{FF2B5EF4-FFF2-40B4-BE49-F238E27FC236}">
                <a16:creationId xmlns:a16="http://schemas.microsoft.com/office/drawing/2014/main" id="{087A9F95-DF16-CB2B-C5ED-CCA6DC137F14}"/>
              </a:ext>
            </a:extLst>
          </p:cNvPr>
          <p:cNvCxnSpPr>
            <a:cxnSpLocks/>
          </p:cNvCxnSpPr>
          <p:nvPr/>
        </p:nvCxnSpPr>
        <p:spPr>
          <a:xfrm>
            <a:off x="511779" y="1106603"/>
            <a:ext cx="3763701" cy="0"/>
          </a:xfrm>
          <a:prstGeom prst="straightConnector1">
            <a:avLst/>
          </a:prstGeom>
          <a:noFill/>
          <a:ln w="19050" cap="flat" cmpd="sng">
            <a:solidFill>
              <a:srgbClr val="E30412"/>
            </a:solidFill>
            <a:prstDash val="solid"/>
            <a:round/>
            <a:headEnd type="none" w="sm" len="sm"/>
            <a:tailEnd type="none" w="sm" len="sm"/>
          </a:ln>
        </p:spPr>
      </p:cxnSp>
      <p:pic>
        <p:nvPicPr>
          <p:cNvPr id="5" name="Gráfico 4">
            <a:extLst>
              <a:ext uri="{FF2B5EF4-FFF2-40B4-BE49-F238E27FC236}">
                <a16:creationId xmlns:a16="http://schemas.microsoft.com/office/drawing/2014/main" id="{CFCB99CE-FF9A-26C4-FA01-72818C5D0F4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14904" y="135709"/>
            <a:ext cx="2061273" cy="454311"/>
          </a:xfrm>
          <a:prstGeom prst="rect">
            <a:avLst/>
          </a:prstGeom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id="{094FD511-9C84-E387-738F-1E4C27DD9978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4073" t="26440" r="24516" b="24288"/>
          <a:stretch/>
        </p:blipFill>
        <p:spPr>
          <a:xfrm>
            <a:off x="152972" y="1075003"/>
            <a:ext cx="12039028" cy="56154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162379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BE35040-3ACF-ED2D-1579-A7E41597D7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4799" y="622576"/>
            <a:ext cx="9050023" cy="484028"/>
          </a:xfrm>
        </p:spPr>
        <p:txBody>
          <a:bodyPr>
            <a:normAutofit/>
          </a:bodyPr>
          <a:lstStyle/>
          <a:p>
            <a:r>
              <a:rPr lang="es-ES" sz="2800" b="1" dirty="0">
                <a:solidFill>
                  <a:srgbClr val="002060"/>
                </a:solidFill>
                <a:latin typeface="Poppins" pitchFamily="2" charset="77"/>
                <a:cs typeface="Poppins" pitchFamily="2" charset="77"/>
              </a:rPr>
              <a:t>Situación de los aprendizajes </a:t>
            </a:r>
            <a:endParaRPr lang="es-PE" sz="2800" b="1" dirty="0">
              <a:solidFill>
                <a:srgbClr val="002060"/>
              </a:solidFill>
              <a:latin typeface="Poppins" pitchFamily="2" charset="77"/>
              <a:cs typeface="Poppins" pitchFamily="2" charset="77"/>
            </a:endParaRPr>
          </a:p>
        </p:txBody>
      </p:sp>
      <p:cxnSp>
        <p:nvCxnSpPr>
          <p:cNvPr id="8" name="Google Shape;58;p13">
            <a:extLst>
              <a:ext uri="{FF2B5EF4-FFF2-40B4-BE49-F238E27FC236}">
                <a16:creationId xmlns:a16="http://schemas.microsoft.com/office/drawing/2014/main" id="{087A9F95-DF16-CB2B-C5ED-CCA6DC137F14}"/>
              </a:ext>
            </a:extLst>
          </p:cNvPr>
          <p:cNvCxnSpPr>
            <a:cxnSpLocks/>
          </p:cNvCxnSpPr>
          <p:nvPr/>
        </p:nvCxnSpPr>
        <p:spPr>
          <a:xfrm>
            <a:off x="511779" y="1106603"/>
            <a:ext cx="3763701" cy="0"/>
          </a:xfrm>
          <a:prstGeom prst="straightConnector1">
            <a:avLst/>
          </a:prstGeom>
          <a:noFill/>
          <a:ln w="19050" cap="flat" cmpd="sng">
            <a:solidFill>
              <a:srgbClr val="E30412"/>
            </a:solidFill>
            <a:prstDash val="solid"/>
            <a:round/>
            <a:headEnd type="none" w="sm" len="sm"/>
            <a:tailEnd type="none" w="sm" len="sm"/>
          </a:ln>
        </p:spPr>
      </p:cxnSp>
      <p:pic>
        <p:nvPicPr>
          <p:cNvPr id="5" name="Gráfico 4">
            <a:extLst>
              <a:ext uri="{FF2B5EF4-FFF2-40B4-BE49-F238E27FC236}">
                <a16:creationId xmlns:a16="http://schemas.microsoft.com/office/drawing/2014/main" id="{CFCB99CE-FF9A-26C4-FA01-72818C5D0F4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14904" y="135709"/>
            <a:ext cx="2061273" cy="454311"/>
          </a:xfrm>
          <a:prstGeom prst="rect">
            <a:avLst/>
          </a:prstGeom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id="{E86A50B2-1BF6-4D48-7AE9-9DD29BC10456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4073" t="34186" r="24516" b="16119"/>
          <a:stretch/>
        </p:blipFill>
        <p:spPr>
          <a:xfrm>
            <a:off x="334799" y="1084172"/>
            <a:ext cx="11699885" cy="57332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555420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BE35040-3ACF-ED2D-1579-A7E41597D7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4799" y="622576"/>
            <a:ext cx="10254543" cy="484028"/>
          </a:xfrm>
        </p:spPr>
        <p:txBody>
          <a:bodyPr>
            <a:normAutofit fontScale="90000"/>
          </a:bodyPr>
          <a:lstStyle/>
          <a:p>
            <a:r>
              <a:rPr lang="es-ES" sz="2800" b="1" dirty="0">
                <a:solidFill>
                  <a:srgbClr val="002060"/>
                </a:solidFill>
                <a:latin typeface="Poppins" pitchFamily="2" charset="77"/>
                <a:cs typeface="Poppins" pitchFamily="2" charset="77"/>
              </a:rPr>
              <a:t>Situación de las lenguas – transmisión intergeneracional  </a:t>
            </a:r>
            <a:endParaRPr lang="es-PE" sz="2800" b="1" dirty="0">
              <a:solidFill>
                <a:srgbClr val="002060"/>
              </a:solidFill>
              <a:latin typeface="Poppins" pitchFamily="2" charset="77"/>
              <a:cs typeface="Poppins" pitchFamily="2" charset="77"/>
            </a:endParaRPr>
          </a:p>
        </p:txBody>
      </p:sp>
      <p:cxnSp>
        <p:nvCxnSpPr>
          <p:cNvPr id="8" name="Google Shape;58;p13">
            <a:extLst>
              <a:ext uri="{FF2B5EF4-FFF2-40B4-BE49-F238E27FC236}">
                <a16:creationId xmlns:a16="http://schemas.microsoft.com/office/drawing/2014/main" id="{087A9F95-DF16-CB2B-C5ED-CCA6DC137F14}"/>
              </a:ext>
            </a:extLst>
          </p:cNvPr>
          <p:cNvCxnSpPr>
            <a:cxnSpLocks/>
          </p:cNvCxnSpPr>
          <p:nvPr/>
        </p:nvCxnSpPr>
        <p:spPr>
          <a:xfrm>
            <a:off x="511779" y="1106603"/>
            <a:ext cx="3763701" cy="0"/>
          </a:xfrm>
          <a:prstGeom prst="straightConnector1">
            <a:avLst/>
          </a:prstGeom>
          <a:noFill/>
          <a:ln w="19050" cap="flat" cmpd="sng">
            <a:solidFill>
              <a:srgbClr val="E30412"/>
            </a:solidFill>
            <a:prstDash val="solid"/>
            <a:round/>
            <a:headEnd type="none" w="sm" len="sm"/>
            <a:tailEnd type="none" w="sm" len="sm"/>
          </a:ln>
        </p:spPr>
      </p:cxnSp>
      <p:pic>
        <p:nvPicPr>
          <p:cNvPr id="5" name="Gráfico 4">
            <a:extLst>
              <a:ext uri="{FF2B5EF4-FFF2-40B4-BE49-F238E27FC236}">
                <a16:creationId xmlns:a16="http://schemas.microsoft.com/office/drawing/2014/main" id="{CFCB99CE-FF9A-26C4-FA01-72818C5D0F4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14904" y="135709"/>
            <a:ext cx="2061273" cy="454311"/>
          </a:xfrm>
          <a:prstGeom prst="rect">
            <a:avLst/>
          </a:prstGeom>
        </p:spPr>
      </p:pic>
      <p:pic>
        <p:nvPicPr>
          <p:cNvPr id="3" name="Marcador de contenido 3">
            <a:extLst>
              <a:ext uri="{FF2B5EF4-FFF2-40B4-BE49-F238E27FC236}">
                <a16:creationId xmlns:a16="http://schemas.microsoft.com/office/drawing/2014/main" id="{7BEC2CD5-C015-C219-DF48-BE75FCCD0A9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4"/>
          <a:srcRect l="4885" t="19657" r="33884" b="11037"/>
          <a:stretch/>
        </p:blipFill>
        <p:spPr>
          <a:xfrm>
            <a:off x="1209368" y="1198152"/>
            <a:ext cx="8897800" cy="5406993"/>
          </a:xfrm>
          <a:prstGeom prst="rect">
            <a:avLst/>
          </a:prstGeom>
        </p:spPr>
      </p:pic>
      <p:sp>
        <p:nvSpPr>
          <p:cNvPr id="4" name="CuadroTexto 3">
            <a:extLst>
              <a:ext uri="{FF2B5EF4-FFF2-40B4-BE49-F238E27FC236}">
                <a16:creationId xmlns:a16="http://schemas.microsoft.com/office/drawing/2014/main" id="{01196E1F-A8B6-43F6-C10C-AC75AD227229}"/>
              </a:ext>
            </a:extLst>
          </p:cNvPr>
          <p:cNvSpPr txBox="1"/>
          <p:nvPr/>
        </p:nvSpPr>
        <p:spPr>
          <a:xfrm>
            <a:off x="9682296" y="2825588"/>
            <a:ext cx="208483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PE" sz="32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Todas las lenguas originarias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4676439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adroTexto 4"/>
          <p:cNvSpPr txBox="1"/>
          <p:nvPr/>
        </p:nvSpPr>
        <p:spPr>
          <a:xfrm>
            <a:off x="9712810" y="2235501"/>
            <a:ext cx="2163947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PE" sz="32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Una lengua amazónica: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PE" sz="32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PE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Ashaninka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 rotWithShape="1">
          <a:blip r:embed="rId2"/>
          <a:srcRect l="7575" t="34133" r="47725" b="10400"/>
          <a:stretch/>
        </p:blipFill>
        <p:spPr>
          <a:xfrm>
            <a:off x="566928" y="219456"/>
            <a:ext cx="9013170" cy="62910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073692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BE35040-3ACF-ED2D-1579-A7E41597D7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4799" y="622576"/>
            <a:ext cx="9050023" cy="484028"/>
          </a:xfrm>
        </p:spPr>
        <p:txBody>
          <a:bodyPr>
            <a:normAutofit/>
          </a:bodyPr>
          <a:lstStyle/>
          <a:p>
            <a:r>
              <a:rPr lang="es-ES" sz="2800" b="1" dirty="0">
                <a:solidFill>
                  <a:srgbClr val="002060"/>
                </a:solidFill>
                <a:latin typeface="Poppins" pitchFamily="2" charset="77"/>
                <a:cs typeface="Poppins" pitchFamily="2" charset="77"/>
              </a:rPr>
              <a:t>Situación de los profesores – brecha docente  </a:t>
            </a:r>
            <a:endParaRPr lang="es-PE" sz="2800" b="1" dirty="0">
              <a:solidFill>
                <a:srgbClr val="002060"/>
              </a:solidFill>
              <a:latin typeface="Poppins" pitchFamily="2" charset="77"/>
              <a:cs typeface="Poppins" pitchFamily="2" charset="77"/>
            </a:endParaRPr>
          </a:p>
        </p:txBody>
      </p:sp>
      <p:cxnSp>
        <p:nvCxnSpPr>
          <p:cNvPr id="8" name="Google Shape;58;p13">
            <a:extLst>
              <a:ext uri="{FF2B5EF4-FFF2-40B4-BE49-F238E27FC236}">
                <a16:creationId xmlns:a16="http://schemas.microsoft.com/office/drawing/2014/main" id="{087A9F95-DF16-CB2B-C5ED-CCA6DC137F14}"/>
              </a:ext>
            </a:extLst>
          </p:cNvPr>
          <p:cNvCxnSpPr>
            <a:cxnSpLocks/>
          </p:cNvCxnSpPr>
          <p:nvPr/>
        </p:nvCxnSpPr>
        <p:spPr>
          <a:xfrm>
            <a:off x="511779" y="1106603"/>
            <a:ext cx="3763701" cy="0"/>
          </a:xfrm>
          <a:prstGeom prst="straightConnector1">
            <a:avLst/>
          </a:prstGeom>
          <a:noFill/>
          <a:ln w="19050" cap="flat" cmpd="sng">
            <a:solidFill>
              <a:srgbClr val="E30412"/>
            </a:solidFill>
            <a:prstDash val="solid"/>
            <a:round/>
            <a:headEnd type="none" w="sm" len="sm"/>
            <a:tailEnd type="none" w="sm" len="sm"/>
          </a:ln>
        </p:spPr>
      </p:cxnSp>
      <p:pic>
        <p:nvPicPr>
          <p:cNvPr id="5" name="Gráfico 4">
            <a:extLst>
              <a:ext uri="{FF2B5EF4-FFF2-40B4-BE49-F238E27FC236}">
                <a16:creationId xmlns:a16="http://schemas.microsoft.com/office/drawing/2014/main" id="{CFCB99CE-FF9A-26C4-FA01-72818C5D0F4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14904" y="135709"/>
            <a:ext cx="2061273" cy="454311"/>
          </a:xfrm>
          <a:prstGeom prst="rect">
            <a:avLst/>
          </a:prstGeom>
        </p:spPr>
      </p:pic>
      <p:sp>
        <p:nvSpPr>
          <p:cNvPr id="3" name="Rectángulo 2">
            <a:extLst>
              <a:ext uri="{FF2B5EF4-FFF2-40B4-BE49-F238E27FC236}">
                <a16:creationId xmlns:a16="http://schemas.microsoft.com/office/drawing/2014/main" id="{9F4371B3-0124-C6A0-4B21-F74F9BF9D615}"/>
              </a:ext>
            </a:extLst>
          </p:cNvPr>
          <p:cNvSpPr/>
          <p:nvPr/>
        </p:nvSpPr>
        <p:spPr>
          <a:xfrm>
            <a:off x="1765028" y="6301142"/>
            <a:ext cx="4424530" cy="4216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50165" lvl="0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anose="020B0606020202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Fuente: RNIIEE EIB RVM 185-2019-MINEDU, NEXUS 2021, RNDBLO 2015-2021, BD Contratación 2021 Elaboración: MINEDU/DIGEIBIRA/DEIB.</a:t>
            </a:r>
            <a:endParaRPr kumimoji="0" lang="es-PE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+mn-cs"/>
            </a:endParaRPr>
          </a:p>
        </p:txBody>
      </p:sp>
      <p:sp>
        <p:nvSpPr>
          <p:cNvPr id="4" name="Rectángulo 3">
            <a:extLst>
              <a:ext uri="{FF2B5EF4-FFF2-40B4-BE49-F238E27FC236}">
                <a16:creationId xmlns:a16="http://schemas.microsoft.com/office/drawing/2014/main" id="{174A18D0-3726-5814-DCDC-A86EDBAA2206}"/>
              </a:ext>
            </a:extLst>
          </p:cNvPr>
          <p:cNvSpPr/>
          <p:nvPr/>
        </p:nvSpPr>
        <p:spPr>
          <a:xfrm>
            <a:off x="0" y="1108701"/>
            <a:ext cx="8414277" cy="3886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70510" marR="0" lvl="0" indent="0" algn="ctr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PE" sz="1800" b="1" i="1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Arial Narrow" panose="020B060602020203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Formación académica de los docentes de IIEE EIB según nivel educativo, 2021</a:t>
            </a:r>
            <a:endParaRPr kumimoji="0" lang="es-PE" sz="2400" b="0" i="1" u="none" strike="noStrike" kern="1200" cap="none" spc="0" normalizeH="0" baseline="0" noProof="0" dirty="0">
              <a:ln>
                <a:noFill/>
              </a:ln>
              <a:solidFill>
                <a:srgbClr val="5B9BD5">
                  <a:lumMod val="50000"/>
                </a:srgbClr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6" name="Gráfico 5">
            <a:extLst>
              <a:ext uri="{FF2B5EF4-FFF2-40B4-BE49-F238E27FC236}">
                <a16:creationId xmlns:a16="http://schemas.microsoft.com/office/drawing/2014/main" id="{3D6F00EB-5CD8-3D80-468D-3D5527471B2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958045803"/>
              </p:ext>
            </p:extLst>
          </p:nvPr>
        </p:nvGraphicFramePr>
        <p:xfrm>
          <a:off x="2759861" y="1497397"/>
          <a:ext cx="9050022" cy="48933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7" name="Rectángulo 6">
            <a:extLst>
              <a:ext uri="{FF2B5EF4-FFF2-40B4-BE49-F238E27FC236}">
                <a16:creationId xmlns:a16="http://schemas.microsoft.com/office/drawing/2014/main" id="{3C782AA8-175D-7A65-9B8A-5B70DD428B88}"/>
              </a:ext>
            </a:extLst>
          </p:cNvPr>
          <p:cNvSpPr/>
          <p:nvPr/>
        </p:nvSpPr>
        <p:spPr>
          <a:xfrm>
            <a:off x="120123" y="3566030"/>
            <a:ext cx="2639738" cy="2246769"/>
          </a:xfrm>
          <a:prstGeom prst="rect">
            <a:avLst/>
          </a:prstGeom>
          <a:solidFill>
            <a:srgbClr val="C2F1F0"/>
          </a:solidFill>
        </p:spPr>
        <p:txBody>
          <a:bodyPr wrap="square">
            <a:spAutoFit/>
          </a:bodyPr>
          <a:lstStyle/>
          <a:p>
            <a:pPr marL="171450" marR="0" lvl="0" indent="-1714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s-419" sz="1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Son 3480 (3.5%) los docentes que tienen título profesional en EIB.</a:t>
            </a:r>
          </a:p>
          <a:p>
            <a:pPr marL="176213" marR="0" lvl="0" indent="-176213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s-419" sz="1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Hay 86443 (87%) docentes que cuentan con titulo profesional que no corresponde a la EIB.</a:t>
            </a:r>
          </a:p>
          <a:p>
            <a:pPr marL="176213" marR="0" lvl="0" indent="-176213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s-419" sz="1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9071 (9.2%) docentes no tienen titulo profesional en educación, que deben ser atendidos por la formación inicial docente. </a:t>
            </a:r>
          </a:p>
        </p:txBody>
      </p:sp>
    </p:spTree>
    <p:extLst>
      <p:ext uri="{BB962C8B-B14F-4D97-AF65-F5344CB8AC3E}">
        <p14:creationId xmlns:p14="http://schemas.microsoft.com/office/powerpoint/2010/main" val="22625009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3A4C7CE-D1BA-187E-BBE8-C0E59026BB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31022" y="2613073"/>
            <a:ext cx="7831096" cy="1325563"/>
          </a:xfrm>
        </p:spPr>
        <p:txBody>
          <a:bodyPr>
            <a:noAutofit/>
          </a:bodyPr>
          <a:lstStyle/>
          <a:p>
            <a:r>
              <a:rPr lang="es-PE" sz="4800" b="1" dirty="0">
                <a:solidFill>
                  <a:schemeClr val="bg1"/>
                </a:solidFill>
                <a:latin typeface="Poppins" pitchFamily="2" charset="77"/>
                <a:cs typeface="Poppins" pitchFamily="2" charset="77"/>
              </a:rPr>
              <a:t>¿CUÁLES SON NUESTRAS PERSPECTIVAS?</a:t>
            </a:r>
          </a:p>
        </p:txBody>
      </p:sp>
      <p:cxnSp>
        <p:nvCxnSpPr>
          <p:cNvPr id="5" name="Google Shape;58;p13">
            <a:extLst>
              <a:ext uri="{FF2B5EF4-FFF2-40B4-BE49-F238E27FC236}">
                <a16:creationId xmlns:a16="http://schemas.microsoft.com/office/drawing/2014/main" id="{CE90D336-6368-73DE-81B8-9522B90B5B85}"/>
              </a:ext>
            </a:extLst>
          </p:cNvPr>
          <p:cNvCxnSpPr>
            <a:cxnSpLocks/>
          </p:cNvCxnSpPr>
          <p:nvPr/>
        </p:nvCxnSpPr>
        <p:spPr>
          <a:xfrm>
            <a:off x="4501660" y="4114140"/>
            <a:ext cx="6893169" cy="0"/>
          </a:xfrm>
          <a:prstGeom prst="straightConnector1">
            <a:avLst/>
          </a:prstGeom>
          <a:noFill/>
          <a:ln w="1270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8" name="Redondear rectángulo de esquina del mismo lado 7">
            <a:extLst>
              <a:ext uri="{FF2B5EF4-FFF2-40B4-BE49-F238E27FC236}">
                <a16:creationId xmlns:a16="http://schemas.microsoft.com/office/drawing/2014/main" id="{245AC189-81AD-4209-7FB8-4DC394FA3CB1}"/>
              </a:ext>
            </a:extLst>
          </p:cNvPr>
          <p:cNvSpPr/>
          <p:nvPr/>
        </p:nvSpPr>
        <p:spPr>
          <a:xfrm rot="10800000">
            <a:off x="0" y="0"/>
            <a:ext cx="12192000" cy="829994"/>
          </a:xfrm>
          <a:prstGeom prst="round2Same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PE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0" name="Imagen 9">
            <a:extLst>
              <a:ext uri="{FF2B5EF4-FFF2-40B4-BE49-F238E27FC236}">
                <a16:creationId xmlns:a16="http://schemas.microsoft.com/office/drawing/2014/main" id="{179D0B85-B969-D519-B120-8916D3383AF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55496" y="215991"/>
            <a:ext cx="2140434" cy="429859"/>
          </a:xfrm>
          <a:prstGeom prst="rect">
            <a:avLst/>
          </a:prstGeom>
        </p:spPr>
      </p:pic>
      <p:pic>
        <p:nvPicPr>
          <p:cNvPr id="3" name="Gráfico 2">
            <a:extLst>
              <a:ext uri="{FF2B5EF4-FFF2-40B4-BE49-F238E27FC236}">
                <a16:creationId xmlns:a16="http://schemas.microsoft.com/office/drawing/2014/main" id="{93E35558-06C2-BF90-EE81-EB388FC73E6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734657" y="173163"/>
            <a:ext cx="2061273" cy="454311"/>
          </a:xfrm>
          <a:prstGeom prst="rect">
            <a:avLst/>
          </a:prstGeom>
        </p:spPr>
      </p:pic>
      <p:sp>
        <p:nvSpPr>
          <p:cNvPr id="9" name="Medio marco 8">
            <a:extLst>
              <a:ext uri="{FF2B5EF4-FFF2-40B4-BE49-F238E27FC236}">
                <a16:creationId xmlns:a16="http://schemas.microsoft.com/office/drawing/2014/main" id="{290263B4-682D-4B0B-8A0E-3340D269B5AA}"/>
              </a:ext>
            </a:extLst>
          </p:cNvPr>
          <p:cNvSpPr/>
          <p:nvPr/>
        </p:nvSpPr>
        <p:spPr>
          <a:xfrm>
            <a:off x="2830187" y="2090889"/>
            <a:ext cx="1178676" cy="1044367"/>
          </a:xfrm>
          <a:prstGeom prst="halfFrame">
            <a:avLst>
              <a:gd name="adj1" fmla="val 7568"/>
              <a:gd name="adj2" fmla="val 4347"/>
            </a:avLst>
          </a:prstGeom>
          <a:solidFill>
            <a:srgbClr val="B619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PE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4602587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BE35040-3ACF-ED2D-1579-A7E41597D7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4799" y="622576"/>
            <a:ext cx="7835807" cy="484028"/>
          </a:xfrm>
        </p:spPr>
        <p:txBody>
          <a:bodyPr>
            <a:normAutofit/>
          </a:bodyPr>
          <a:lstStyle/>
          <a:p>
            <a:r>
              <a:rPr lang="es-ES" sz="2400" b="1" dirty="0">
                <a:solidFill>
                  <a:srgbClr val="002060"/>
                </a:solidFill>
                <a:latin typeface="Poppins" pitchFamily="2" charset="77"/>
                <a:cs typeface="Poppins" pitchFamily="2" charset="77"/>
              </a:rPr>
              <a:t>¿Qué nos corresponde frente a esta situación?</a:t>
            </a:r>
          </a:p>
        </p:txBody>
      </p:sp>
      <p:cxnSp>
        <p:nvCxnSpPr>
          <p:cNvPr id="8" name="Google Shape;58;p13">
            <a:extLst>
              <a:ext uri="{FF2B5EF4-FFF2-40B4-BE49-F238E27FC236}">
                <a16:creationId xmlns:a16="http://schemas.microsoft.com/office/drawing/2014/main" id="{087A9F95-DF16-CB2B-C5ED-CCA6DC137F14}"/>
              </a:ext>
            </a:extLst>
          </p:cNvPr>
          <p:cNvCxnSpPr>
            <a:cxnSpLocks/>
          </p:cNvCxnSpPr>
          <p:nvPr/>
        </p:nvCxnSpPr>
        <p:spPr>
          <a:xfrm>
            <a:off x="511779" y="1106603"/>
            <a:ext cx="3763701" cy="0"/>
          </a:xfrm>
          <a:prstGeom prst="straightConnector1">
            <a:avLst/>
          </a:prstGeom>
          <a:noFill/>
          <a:ln w="19050" cap="flat" cmpd="sng">
            <a:solidFill>
              <a:srgbClr val="E30412"/>
            </a:solidFill>
            <a:prstDash val="solid"/>
            <a:round/>
            <a:headEnd type="none" w="sm" len="sm"/>
            <a:tailEnd type="none" w="sm" len="sm"/>
          </a:ln>
        </p:spPr>
      </p:cxnSp>
      <p:pic>
        <p:nvPicPr>
          <p:cNvPr id="5" name="Gráfico 4">
            <a:extLst>
              <a:ext uri="{FF2B5EF4-FFF2-40B4-BE49-F238E27FC236}">
                <a16:creationId xmlns:a16="http://schemas.microsoft.com/office/drawing/2014/main" id="{CFCB99CE-FF9A-26C4-FA01-72818C5D0F4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14904" y="135709"/>
            <a:ext cx="2061273" cy="454311"/>
          </a:xfrm>
          <a:prstGeom prst="rect">
            <a:avLst/>
          </a:prstGeom>
        </p:spPr>
      </p:pic>
      <p:sp>
        <p:nvSpPr>
          <p:cNvPr id="17" name="CuadroTexto 16">
            <a:extLst>
              <a:ext uri="{FF2B5EF4-FFF2-40B4-BE49-F238E27FC236}">
                <a16:creationId xmlns:a16="http://schemas.microsoft.com/office/drawing/2014/main" id="{677BFE65-BE3F-3113-C8E5-97FBAD7C82BC}"/>
              </a:ext>
            </a:extLst>
          </p:cNvPr>
          <p:cNvSpPr txBox="1"/>
          <p:nvPr/>
        </p:nvSpPr>
        <p:spPr>
          <a:xfrm>
            <a:off x="2099190" y="3551695"/>
            <a:ext cx="3229897" cy="369332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Aprobación del MSEIB - 2018</a:t>
            </a:r>
            <a:endParaRPr kumimoji="0" lang="es-PE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" name="CuadroTexto 17">
            <a:extLst>
              <a:ext uri="{FF2B5EF4-FFF2-40B4-BE49-F238E27FC236}">
                <a16:creationId xmlns:a16="http://schemas.microsoft.com/office/drawing/2014/main" id="{6D29F4F9-E702-A183-2303-EC43BB8690C0}"/>
              </a:ext>
            </a:extLst>
          </p:cNvPr>
          <p:cNvSpPr txBox="1"/>
          <p:nvPr/>
        </p:nvSpPr>
        <p:spPr>
          <a:xfrm>
            <a:off x="2099190" y="2908506"/>
            <a:ext cx="3229897" cy="646331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Inicio implementación EIB en secundaria - 2019</a:t>
            </a:r>
            <a:endParaRPr kumimoji="0" lang="es-PE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" name="CuadroTexto 18">
            <a:extLst>
              <a:ext uri="{FF2B5EF4-FFF2-40B4-BE49-F238E27FC236}">
                <a16:creationId xmlns:a16="http://schemas.microsoft.com/office/drawing/2014/main" id="{322F777E-BF9C-D3E5-153B-3997F4450C55}"/>
              </a:ext>
            </a:extLst>
          </p:cNvPr>
          <p:cNvSpPr txBox="1"/>
          <p:nvPr/>
        </p:nvSpPr>
        <p:spPr>
          <a:xfrm>
            <a:off x="334799" y="3917884"/>
            <a:ext cx="3450793" cy="92333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Elaboración de recursos: cuadernos de trabajo y textos para biblioteca en 42 LO, por áreas.</a:t>
            </a:r>
            <a:endParaRPr kumimoji="0" lang="es-PE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" name="CuadroTexto 19">
            <a:extLst>
              <a:ext uri="{FF2B5EF4-FFF2-40B4-BE49-F238E27FC236}">
                <a16:creationId xmlns:a16="http://schemas.microsoft.com/office/drawing/2014/main" id="{0A72B2F8-EA4B-67D6-CFC5-89748CE8A2E6}"/>
              </a:ext>
            </a:extLst>
          </p:cNvPr>
          <p:cNvSpPr txBox="1"/>
          <p:nvPr/>
        </p:nvSpPr>
        <p:spPr>
          <a:xfrm>
            <a:off x="334800" y="4841214"/>
            <a:ext cx="3450792" cy="369332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Compromiso de las organizaciones</a:t>
            </a:r>
            <a:endParaRPr kumimoji="0" lang="es-PE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" name="CuadroTexto 20">
            <a:extLst>
              <a:ext uri="{FF2B5EF4-FFF2-40B4-BE49-F238E27FC236}">
                <a16:creationId xmlns:a16="http://schemas.microsoft.com/office/drawing/2014/main" id="{46009281-F949-D5A0-25AF-46C66E18FF4B}"/>
              </a:ext>
            </a:extLst>
          </p:cNvPr>
          <p:cNvSpPr txBox="1"/>
          <p:nvPr/>
        </p:nvSpPr>
        <p:spPr>
          <a:xfrm>
            <a:off x="355821" y="5305280"/>
            <a:ext cx="1776037" cy="1200329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Posicionamiento cultural en los materiales educativos.</a:t>
            </a:r>
            <a:endParaRPr kumimoji="0" lang="es-PE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" name="CuadroTexto 21">
            <a:extLst>
              <a:ext uri="{FF2B5EF4-FFF2-40B4-BE49-F238E27FC236}">
                <a16:creationId xmlns:a16="http://schemas.microsoft.com/office/drawing/2014/main" id="{1072CF28-A8BA-DB62-24FB-EE81A6E8D9C5}"/>
              </a:ext>
            </a:extLst>
          </p:cNvPr>
          <p:cNvSpPr txBox="1"/>
          <p:nvPr/>
        </p:nvSpPr>
        <p:spPr>
          <a:xfrm>
            <a:off x="4175629" y="4397630"/>
            <a:ext cx="2889502" cy="92333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Disminución progresiva de hablantes de las LO en las poblaciones menores.</a:t>
            </a:r>
            <a:endParaRPr kumimoji="0" lang="es-PE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3" name="CuadroTexto 22">
            <a:extLst>
              <a:ext uri="{FF2B5EF4-FFF2-40B4-BE49-F238E27FC236}">
                <a16:creationId xmlns:a16="http://schemas.microsoft.com/office/drawing/2014/main" id="{811C3857-92E5-88F8-FBE1-57AD9848163B}"/>
              </a:ext>
            </a:extLst>
          </p:cNvPr>
          <p:cNvSpPr txBox="1"/>
          <p:nvPr/>
        </p:nvSpPr>
        <p:spPr>
          <a:xfrm>
            <a:off x="6008586" y="3214405"/>
            <a:ext cx="2941339" cy="92333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Bajos niveles de logro de aprendizajes en castellano y LO en los estudiantes EIB</a:t>
            </a:r>
            <a:endParaRPr kumimoji="0" lang="es-PE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8" name="CuadroTexto 37">
            <a:extLst>
              <a:ext uri="{FF2B5EF4-FFF2-40B4-BE49-F238E27FC236}">
                <a16:creationId xmlns:a16="http://schemas.microsoft.com/office/drawing/2014/main" id="{954F49BF-4026-E0A1-7C66-A3906E592E14}"/>
              </a:ext>
            </a:extLst>
          </p:cNvPr>
          <p:cNvSpPr txBox="1"/>
          <p:nvPr/>
        </p:nvSpPr>
        <p:spPr>
          <a:xfrm>
            <a:off x="2678012" y="5762015"/>
            <a:ext cx="3450792" cy="92333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Existe brecha docente con formación EIB y manejo de LO de los estudiantes. </a:t>
            </a:r>
            <a:endParaRPr kumimoji="0" lang="es-PE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6" name="Grupo 5">
            <a:extLst>
              <a:ext uri="{FF2B5EF4-FFF2-40B4-BE49-F238E27FC236}">
                <a16:creationId xmlns:a16="http://schemas.microsoft.com/office/drawing/2014/main" id="{A83EEDD5-27D1-A6B4-7AFD-7D587CA2A14C}"/>
              </a:ext>
            </a:extLst>
          </p:cNvPr>
          <p:cNvGrpSpPr/>
          <p:nvPr/>
        </p:nvGrpSpPr>
        <p:grpSpPr>
          <a:xfrm>
            <a:off x="2182107" y="562444"/>
            <a:ext cx="8266312" cy="6148065"/>
            <a:chOff x="2182107" y="562444"/>
            <a:chExt cx="8266312" cy="6148065"/>
          </a:xfrm>
        </p:grpSpPr>
        <p:grpSp>
          <p:nvGrpSpPr>
            <p:cNvPr id="16" name="Grupo 15">
              <a:extLst>
                <a:ext uri="{FF2B5EF4-FFF2-40B4-BE49-F238E27FC236}">
                  <a16:creationId xmlns:a16="http://schemas.microsoft.com/office/drawing/2014/main" id="{B6FADD20-A157-B4FB-90EE-3382C64DE3DB}"/>
                </a:ext>
              </a:extLst>
            </p:cNvPr>
            <p:cNvGrpSpPr/>
            <p:nvPr/>
          </p:nvGrpSpPr>
          <p:grpSpPr>
            <a:xfrm>
              <a:off x="2182107" y="1737164"/>
              <a:ext cx="7192119" cy="4973345"/>
              <a:chOff x="2241099" y="1383209"/>
              <a:chExt cx="7192119" cy="4973345"/>
            </a:xfrm>
          </p:grpSpPr>
          <p:sp>
            <p:nvSpPr>
              <p:cNvPr id="3" name="Medio marco 2">
                <a:extLst>
                  <a:ext uri="{FF2B5EF4-FFF2-40B4-BE49-F238E27FC236}">
                    <a16:creationId xmlns:a16="http://schemas.microsoft.com/office/drawing/2014/main" id="{7D579E28-2443-0222-CCFD-CE27D9321420}"/>
                  </a:ext>
                </a:extLst>
              </p:cNvPr>
              <p:cNvSpPr/>
              <p:nvPr/>
            </p:nvSpPr>
            <p:spPr>
              <a:xfrm>
                <a:off x="2241099" y="5026055"/>
                <a:ext cx="1917945" cy="1330499"/>
              </a:xfrm>
              <a:prstGeom prst="halfFrame">
                <a:avLst>
                  <a:gd name="adj1" fmla="val 11682"/>
                  <a:gd name="adj2" fmla="val 12890"/>
                </a:avLst>
              </a:prstGeom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s-PE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2" name="Medio marco 11">
                <a:extLst>
                  <a:ext uri="{FF2B5EF4-FFF2-40B4-BE49-F238E27FC236}">
                    <a16:creationId xmlns:a16="http://schemas.microsoft.com/office/drawing/2014/main" id="{23ECBFFF-4E4A-D489-B94A-69C8CC8D8B81}"/>
                  </a:ext>
                </a:extLst>
              </p:cNvPr>
              <p:cNvSpPr/>
              <p:nvPr/>
            </p:nvSpPr>
            <p:spPr>
              <a:xfrm>
                <a:off x="4004073" y="3821605"/>
                <a:ext cx="1917945" cy="1330499"/>
              </a:xfrm>
              <a:prstGeom prst="halfFrame">
                <a:avLst>
                  <a:gd name="adj1" fmla="val 11682"/>
                  <a:gd name="adj2" fmla="val 12890"/>
                </a:avLst>
              </a:prstGeom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s-PE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3" name="Medio marco 12">
                <a:extLst>
                  <a:ext uri="{FF2B5EF4-FFF2-40B4-BE49-F238E27FC236}">
                    <a16:creationId xmlns:a16="http://schemas.microsoft.com/office/drawing/2014/main" id="{E5C701D5-4126-7FD3-B1E0-DB907DAC7045}"/>
                  </a:ext>
                </a:extLst>
              </p:cNvPr>
              <p:cNvSpPr/>
              <p:nvPr/>
            </p:nvSpPr>
            <p:spPr>
              <a:xfrm>
                <a:off x="5767047" y="2602407"/>
                <a:ext cx="1917945" cy="1330499"/>
              </a:xfrm>
              <a:prstGeom prst="halfFrame">
                <a:avLst>
                  <a:gd name="adj1" fmla="val 11682"/>
                  <a:gd name="adj2" fmla="val 12890"/>
                </a:avLst>
              </a:prstGeom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s-PE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4" name="Medio marco 13">
                <a:extLst>
                  <a:ext uri="{FF2B5EF4-FFF2-40B4-BE49-F238E27FC236}">
                    <a16:creationId xmlns:a16="http://schemas.microsoft.com/office/drawing/2014/main" id="{D46EA36A-1A53-A6C5-100C-85F64A0EE81E}"/>
                  </a:ext>
                </a:extLst>
              </p:cNvPr>
              <p:cNvSpPr/>
              <p:nvPr/>
            </p:nvSpPr>
            <p:spPr>
              <a:xfrm>
                <a:off x="7515273" y="1383209"/>
                <a:ext cx="1917945" cy="1330499"/>
              </a:xfrm>
              <a:prstGeom prst="halfFrame">
                <a:avLst>
                  <a:gd name="adj1" fmla="val 11682"/>
                  <a:gd name="adj2" fmla="val 12890"/>
                </a:avLst>
              </a:prstGeom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s-PE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sp>
          <p:nvSpPr>
            <p:cNvPr id="41" name="Medio marco 40">
              <a:extLst>
                <a:ext uri="{FF2B5EF4-FFF2-40B4-BE49-F238E27FC236}">
                  <a16:creationId xmlns:a16="http://schemas.microsoft.com/office/drawing/2014/main" id="{71293D65-E082-6F94-FFFF-F6FBC3C4C4FD}"/>
                </a:ext>
              </a:extLst>
            </p:cNvPr>
            <p:cNvSpPr/>
            <p:nvPr/>
          </p:nvSpPr>
          <p:spPr>
            <a:xfrm>
              <a:off x="9222753" y="562444"/>
              <a:ext cx="1225666" cy="1330499"/>
            </a:xfrm>
            <a:prstGeom prst="halfFrame">
              <a:avLst>
                <a:gd name="adj1" fmla="val 11682"/>
                <a:gd name="adj2" fmla="val 12890"/>
              </a:avLst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PE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42" name="Flecha: curvada hacia abajo 41">
            <a:extLst>
              <a:ext uri="{FF2B5EF4-FFF2-40B4-BE49-F238E27FC236}">
                <a16:creationId xmlns:a16="http://schemas.microsoft.com/office/drawing/2014/main" id="{0081E84F-DFC1-936B-6D38-D3B00B68D536}"/>
              </a:ext>
            </a:extLst>
          </p:cNvPr>
          <p:cNvSpPr/>
          <p:nvPr/>
        </p:nvSpPr>
        <p:spPr>
          <a:xfrm rot="18063491">
            <a:off x="6556686" y="1462672"/>
            <a:ext cx="1560886" cy="707737"/>
          </a:xfrm>
          <a:prstGeom prst="curvedDown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PE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5" name="Flecha: curvada hacia abajo 24">
            <a:extLst>
              <a:ext uri="{FF2B5EF4-FFF2-40B4-BE49-F238E27FC236}">
                <a16:creationId xmlns:a16="http://schemas.microsoft.com/office/drawing/2014/main" id="{546D3921-1FE4-8690-392D-53369D85640C}"/>
              </a:ext>
            </a:extLst>
          </p:cNvPr>
          <p:cNvSpPr/>
          <p:nvPr/>
        </p:nvSpPr>
        <p:spPr>
          <a:xfrm rot="18063491">
            <a:off x="4623574" y="2838968"/>
            <a:ext cx="1681902" cy="707737"/>
          </a:xfrm>
          <a:prstGeom prst="curvedDown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PE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46" name="Conector recto 45">
            <a:extLst>
              <a:ext uri="{FF2B5EF4-FFF2-40B4-BE49-F238E27FC236}">
                <a16:creationId xmlns:a16="http://schemas.microsoft.com/office/drawing/2014/main" id="{57334AEE-F582-5271-94D8-0F236E206EB8}"/>
              </a:ext>
            </a:extLst>
          </p:cNvPr>
          <p:cNvCxnSpPr>
            <a:cxnSpLocks/>
          </p:cNvCxnSpPr>
          <p:nvPr/>
        </p:nvCxnSpPr>
        <p:spPr>
          <a:xfrm>
            <a:off x="355821" y="2857109"/>
            <a:ext cx="11531379" cy="0"/>
          </a:xfrm>
          <a:prstGeom prst="line">
            <a:avLst/>
          </a:prstGeom>
          <a:ln w="28575"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9" name="CuadroTexto 48">
            <a:extLst>
              <a:ext uri="{FF2B5EF4-FFF2-40B4-BE49-F238E27FC236}">
                <a16:creationId xmlns:a16="http://schemas.microsoft.com/office/drawing/2014/main" id="{DB1FE3A0-2CFF-3AAC-363E-1626D9B1546B}"/>
              </a:ext>
            </a:extLst>
          </p:cNvPr>
          <p:cNvSpPr txBox="1"/>
          <p:nvPr/>
        </p:nvSpPr>
        <p:spPr>
          <a:xfrm>
            <a:off x="7731144" y="2218945"/>
            <a:ext cx="3804840" cy="369332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ookman Old Style" panose="02050604050505020204" pitchFamily="18" charset="0"/>
                <a:ea typeface="+mn-ea"/>
                <a:cs typeface="Poppins" pitchFamily="2" charset="77"/>
              </a:rPr>
              <a:t>Actualización de la Política EIB</a:t>
            </a:r>
            <a:endParaRPr kumimoji="0" lang="es-PE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1" name="CuadroTexto 50">
            <a:extLst>
              <a:ext uri="{FF2B5EF4-FFF2-40B4-BE49-F238E27FC236}">
                <a16:creationId xmlns:a16="http://schemas.microsoft.com/office/drawing/2014/main" id="{B927AB51-EEBC-DFF9-51BA-C03F3B8F6AC0}"/>
              </a:ext>
            </a:extLst>
          </p:cNvPr>
          <p:cNvSpPr txBox="1"/>
          <p:nvPr/>
        </p:nvSpPr>
        <p:spPr>
          <a:xfrm>
            <a:off x="353123" y="2395472"/>
            <a:ext cx="4514005" cy="369332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ookman Old Style" panose="02050604050505020204" pitchFamily="18" charset="0"/>
                <a:ea typeface="+mn-ea"/>
                <a:cs typeface="Poppins" pitchFamily="2" charset="77"/>
              </a:rPr>
              <a:t>Plan de cierre de brecha docente EIB</a:t>
            </a:r>
            <a:endParaRPr kumimoji="0" lang="es-PE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AB8F6D04-90EE-F8B9-DDC5-8337AF341CE4}"/>
              </a:ext>
            </a:extLst>
          </p:cNvPr>
          <p:cNvSpPr txBox="1"/>
          <p:nvPr/>
        </p:nvSpPr>
        <p:spPr>
          <a:xfrm>
            <a:off x="9495859" y="1074890"/>
            <a:ext cx="2318913" cy="923330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ookman Old Style" panose="02050604050505020204" pitchFamily="18" charset="0"/>
                <a:ea typeface="+mn-ea"/>
                <a:cs typeface="Poppins" pitchFamily="2" charset="77"/>
              </a:rPr>
              <a:t>Actualización del MSEIB y las normas conexas.</a:t>
            </a:r>
            <a:endParaRPr kumimoji="0" lang="es-PE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0" name="CuadroTexto 29">
            <a:extLst>
              <a:ext uri="{FF2B5EF4-FFF2-40B4-BE49-F238E27FC236}">
                <a16:creationId xmlns:a16="http://schemas.microsoft.com/office/drawing/2014/main" id="{B927AB51-EEBC-DFF9-51BA-C03F3B8F6AC0}"/>
              </a:ext>
            </a:extLst>
          </p:cNvPr>
          <p:cNvSpPr txBox="1"/>
          <p:nvPr/>
        </p:nvSpPr>
        <p:spPr>
          <a:xfrm>
            <a:off x="1093901" y="1913315"/>
            <a:ext cx="5573126" cy="369332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ookman Old Style" panose="02050604050505020204" pitchFamily="18" charset="0"/>
                <a:ea typeface="+mn-ea"/>
                <a:cs typeface="Poppins" pitchFamily="2" charset="77"/>
              </a:rPr>
              <a:t>Renovación en la elaboración de materiales EIB</a:t>
            </a:r>
            <a:endParaRPr kumimoji="0" lang="es-PE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Elipse 6"/>
          <p:cNvSpPr/>
          <p:nvPr/>
        </p:nvSpPr>
        <p:spPr>
          <a:xfrm>
            <a:off x="7651130" y="653542"/>
            <a:ext cx="1585139" cy="711105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Mejores aprendizajes </a:t>
            </a:r>
            <a:endParaRPr kumimoji="0" lang="es-PE" sz="1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2" name="CuadroTexto 31">
            <a:extLst>
              <a:ext uri="{FF2B5EF4-FFF2-40B4-BE49-F238E27FC236}">
                <a16:creationId xmlns:a16="http://schemas.microsoft.com/office/drawing/2014/main" id="{B927AB51-EEBC-DFF9-51BA-C03F3B8F6AC0}"/>
              </a:ext>
            </a:extLst>
          </p:cNvPr>
          <p:cNvSpPr txBox="1"/>
          <p:nvPr/>
        </p:nvSpPr>
        <p:spPr>
          <a:xfrm>
            <a:off x="1411313" y="1325293"/>
            <a:ext cx="5682778" cy="369332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ookman Old Style" panose="02050604050505020204" pitchFamily="18" charset="0"/>
                <a:ea typeface="+mn-ea"/>
                <a:cs typeface="Poppins" pitchFamily="2" charset="77"/>
              </a:rPr>
              <a:t>Asistencia técnica pedagógica a las DRE y UGEL</a:t>
            </a:r>
            <a:endParaRPr kumimoji="0" lang="es-PE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678038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6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2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9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99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1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1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2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2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2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3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3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33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4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4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4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4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49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5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5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6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6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5" fill="hold">
                      <p:stCondLst>
                        <p:cond delay="indefinite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1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38" grpId="0" animBg="1"/>
      <p:bldP spid="42" grpId="0" animBg="1"/>
      <p:bldP spid="25" grpId="0" animBg="1"/>
      <p:bldP spid="49" grpId="0" animBg="1"/>
      <p:bldP spid="51" grpId="0" animBg="1"/>
      <p:bldP spid="4" grpId="0" animBg="1"/>
      <p:bldP spid="30" grpId="0" animBg="1"/>
      <p:bldP spid="7" grpId="0" animBg="1"/>
      <p:bldP spid="32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3A4C7CE-D1BA-187E-BBE8-C0E59026BB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93662" y="3429000"/>
            <a:ext cx="7427743" cy="1738355"/>
          </a:xfrm>
        </p:spPr>
        <p:txBody>
          <a:bodyPr>
            <a:normAutofit fontScale="90000"/>
          </a:bodyPr>
          <a:lstStyle/>
          <a:p>
            <a:r>
              <a:rPr lang="es-ES" sz="6600" b="1" dirty="0">
                <a:solidFill>
                  <a:schemeClr val="bg1"/>
                </a:solidFill>
                <a:latin typeface="Poppins" pitchFamily="2" charset="77"/>
                <a:cs typeface="Poppins" pitchFamily="2" charset="77"/>
              </a:rPr>
              <a:t>Rol del especialista</a:t>
            </a:r>
            <a:endParaRPr lang="es-PE" sz="6600" b="1" dirty="0">
              <a:solidFill>
                <a:schemeClr val="bg1"/>
              </a:solidFill>
              <a:latin typeface="Poppins" pitchFamily="2" charset="77"/>
              <a:cs typeface="Poppins" pitchFamily="2" charset="77"/>
            </a:endParaRPr>
          </a:p>
        </p:txBody>
      </p:sp>
      <p:cxnSp>
        <p:nvCxnSpPr>
          <p:cNvPr id="5" name="Google Shape;58;p13">
            <a:extLst>
              <a:ext uri="{FF2B5EF4-FFF2-40B4-BE49-F238E27FC236}">
                <a16:creationId xmlns:a16="http://schemas.microsoft.com/office/drawing/2014/main" id="{CE90D336-6368-73DE-81B8-9522B90B5B85}"/>
              </a:ext>
            </a:extLst>
          </p:cNvPr>
          <p:cNvCxnSpPr>
            <a:cxnSpLocks/>
          </p:cNvCxnSpPr>
          <p:nvPr/>
        </p:nvCxnSpPr>
        <p:spPr>
          <a:xfrm>
            <a:off x="3993662" y="5248423"/>
            <a:ext cx="6893169" cy="0"/>
          </a:xfrm>
          <a:prstGeom prst="straightConnector1">
            <a:avLst/>
          </a:prstGeom>
          <a:noFill/>
          <a:ln w="1270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8" name="Redondear rectángulo de esquina del mismo lado 7">
            <a:extLst>
              <a:ext uri="{FF2B5EF4-FFF2-40B4-BE49-F238E27FC236}">
                <a16:creationId xmlns:a16="http://schemas.microsoft.com/office/drawing/2014/main" id="{245AC189-81AD-4209-7FB8-4DC394FA3CB1}"/>
              </a:ext>
            </a:extLst>
          </p:cNvPr>
          <p:cNvSpPr/>
          <p:nvPr/>
        </p:nvSpPr>
        <p:spPr>
          <a:xfrm rot="10800000">
            <a:off x="0" y="0"/>
            <a:ext cx="12192000" cy="829994"/>
          </a:xfrm>
          <a:prstGeom prst="round2Same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PE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0" name="Imagen 9">
            <a:extLst>
              <a:ext uri="{FF2B5EF4-FFF2-40B4-BE49-F238E27FC236}">
                <a16:creationId xmlns:a16="http://schemas.microsoft.com/office/drawing/2014/main" id="{179D0B85-B969-D519-B120-8916D3383AF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34940" y="215991"/>
            <a:ext cx="1981546" cy="429859"/>
          </a:xfrm>
          <a:prstGeom prst="rect">
            <a:avLst/>
          </a:prstGeom>
        </p:spPr>
      </p:pic>
      <p:sp>
        <p:nvSpPr>
          <p:cNvPr id="6" name="Medio marco 5">
            <a:extLst>
              <a:ext uri="{FF2B5EF4-FFF2-40B4-BE49-F238E27FC236}">
                <a16:creationId xmlns:a16="http://schemas.microsoft.com/office/drawing/2014/main" id="{3FE11825-270C-4E48-B4A6-F41A5DB4E320}"/>
              </a:ext>
            </a:extLst>
          </p:cNvPr>
          <p:cNvSpPr/>
          <p:nvPr/>
        </p:nvSpPr>
        <p:spPr>
          <a:xfrm>
            <a:off x="2974863" y="3014124"/>
            <a:ext cx="1178676" cy="1044367"/>
          </a:xfrm>
          <a:prstGeom prst="halfFrame">
            <a:avLst>
              <a:gd name="adj1" fmla="val 7568"/>
              <a:gd name="adj2" fmla="val 4347"/>
            </a:avLst>
          </a:prstGeom>
          <a:solidFill>
            <a:srgbClr val="B619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PE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7281326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dondear rectángulo de esquina del mismo lado 3">
            <a:extLst>
              <a:ext uri="{FF2B5EF4-FFF2-40B4-BE49-F238E27FC236}">
                <a16:creationId xmlns:a16="http://schemas.microsoft.com/office/drawing/2014/main" id="{6DD21BAC-7DC9-CF35-C7C4-82DF33465054}"/>
              </a:ext>
            </a:extLst>
          </p:cNvPr>
          <p:cNvSpPr/>
          <p:nvPr/>
        </p:nvSpPr>
        <p:spPr>
          <a:xfrm rot="10800000">
            <a:off x="0" y="0"/>
            <a:ext cx="12192000" cy="829994"/>
          </a:xfrm>
          <a:prstGeom prst="round2Same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PE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0" name="Imagen 9">
            <a:extLst>
              <a:ext uri="{FF2B5EF4-FFF2-40B4-BE49-F238E27FC236}">
                <a16:creationId xmlns:a16="http://schemas.microsoft.com/office/drawing/2014/main" id="{F9B85748-C766-4761-8F27-EAF3657C0D2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72796" y="200067"/>
            <a:ext cx="1981546" cy="429859"/>
          </a:xfrm>
          <a:prstGeom prst="rect">
            <a:avLst/>
          </a:prstGeom>
        </p:spPr>
      </p:pic>
      <p:sp>
        <p:nvSpPr>
          <p:cNvPr id="17" name="Título 1">
            <a:extLst>
              <a:ext uri="{FF2B5EF4-FFF2-40B4-BE49-F238E27FC236}">
                <a16:creationId xmlns:a16="http://schemas.microsoft.com/office/drawing/2014/main" id="{A1FCC103-CD3C-40A4-B309-D175BAEC09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29527" y="304401"/>
            <a:ext cx="6517244" cy="535385"/>
          </a:xfrm>
        </p:spPr>
        <p:txBody>
          <a:bodyPr>
            <a:normAutofit/>
          </a:bodyPr>
          <a:lstStyle/>
          <a:p>
            <a:r>
              <a:rPr lang="es-ES" sz="3200" b="1" dirty="0">
                <a:solidFill>
                  <a:srgbClr val="00B050"/>
                </a:solidFill>
                <a:latin typeface="+mn-lt"/>
              </a:rPr>
              <a:t>Perfil de especialista EIB – DRE/GRE </a:t>
            </a:r>
            <a:endParaRPr lang="es-PE" sz="3200" b="1" dirty="0">
              <a:solidFill>
                <a:srgbClr val="00B050"/>
              </a:solidFill>
              <a:latin typeface="+mn-lt"/>
            </a:endParaRPr>
          </a:p>
        </p:txBody>
      </p:sp>
      <p:graphicFrame>
        <p:nvGraphicFramePr>
          <p:cNvPr id="18" name="Marcador de contenido 3">
            <a:extLst>
              <a:ext uri="{FF2B5EF4-FFF2-40B4-BE49-F238E27FC236}">
                <a16:creationId xmlns:a16="http://schemas.microsoft.com/office/drawing/2014/main" id="{A947F416-93D6-4C90-B413-630264D6EB2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9938606"/>
              </p:ext>
            </p:extLst>
          </p:nvPr>
        </p:nvGraphicFramePr>
        <p:xfrm>
          <a:off x="-138551" y="829994"/>
          <a:ext cx="10492509" cy="592323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grpSp>
        <p:nvGrpSpPr>
          <p:cNvPr id="9" name="Grupo 8">
            <a:extLst>
              <a:ext uri="{FF2B5EF4-FFF2-40B4-BE49-F238E27FC236}">
                <a16:creationId xmlns:a16="http://schemas.microsoft.com/office/drawing/2014/main" id="{D0408DDD-72F4-4BD5-A90F-B7F19C0BB297}"/>
              </a:ext>
            </a:extLst>
          </p:cNvPr>
          <p:cNvGrpSpPr/>
          <p:nvPr/>
        </p:nvGrpSpPr>
        <p:grpSpPr>
          <a:xfrm>
            <a:off x="10461495" y="1032164"/>
            <a:ext cx="1590322" cy="3241962"/>
            <a:chOff x="10167573" y="1413165"/>
            <a:chExt cx="1590322" cy="3241962"/>
          </a:xfrm>
        </p:grpSpPr>
        <p:pic>
          <p:nvPicPr>
            <p:cNvPr id="20" name="Imagen 19">
              <a:extLst>
                <a:ext uri="{FF2B5EF4-FFF2-40B4-BE49-F238E27FC236}">
                  <a16:creationId xmlns:a16="http://schemas.microsoft.com/office/drawing/2014/main" id="{32BF7A36-8EC6-4C78-912D-AAF0BC7B784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9">
              <a:duotone>
                <a:schemeClr val="accent3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brightnessContrast bright="-20000" contrast="40000"/>
                      </a14:imgEffect>
                    </a14:imgLayer>
                  </a14:imgProps>
                </a:ext>
              </a:extLst>
            </a:blip>
            <a:srcRect l="11695" t="1093" r="14576" b="2515"/>
            <a:stretch/>
          </p:blipFill>
          <p:spPr>
            <a:xfrm>
              <a:off x="10167573" y="1413165"/>
              <a:ext cx="1590322" cy="3241962"/>
            </a:xfrm>
            <a:prstGeom prst="rect">
              <a:avLst/>
            </a:prstGeom>
          </p:spPr>
        </p:pic>
        <p:sp>
          <p:nvSpPr>
            <p:cNvPr id="21" name="Rectángulo 20">
              <a:extLst>
                <a:ext uri="{FF2B5EF4-FFF2-40B4-BE49-F238E27FC236}">
                  <a16:creationId xmlns:a16="http://schemas.microsoft.com/office/drawing/2014/main" id="{839DE99C-8651-43C9-9A4F-3DB86A68C674}"/>
                </a:ext>
              </a:extLst>
            </p:cNvPr>
            <p:cNvSpPr/>
            <p:nvPr/>
          </p:nvSpPr>
          <p:spPr>
            <a:xfrm>
              <a:off x="10261605" y="2382991"/>
              <a:ext cx="1496290" cy="2124354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ES" sz="1600" b="1" u="sng" dirty="0">
                  <a:solidFill>
                    <a:schemeClr val="accent2">
                      <a:lumMod val="50000"/>
                    </a:schemeClr>
                  </a:solidFill>
                </a:rPr>
                <a:t>REQUISITO ESPECÍFICO</a:t>
              </a:r>
            </a:p>
            <a:p>
              <a:pPr algn="ctr"/>
              <a:r>
                <a:rPr lang="es-PE" sz="1600" dirty="0">
                  <a:solidFill>
                    <a:schemeClr val="accent2">
                      <a:lumMod val="50000"/>
                    </a:schemeClr>
                  </a:solidFill>
                </a:rPr>
                <a:t>Tener dominio de la lengua originaria del contexto y figure en </a:t>
              </a:r>
            </a:p>
            <a:p>
              <a:pPr algn="ctr"/>
              <a:r>
                <a:rPr lang="es-PE" sz="1600" dirty="0">
                  <a:solidFill>
                    <a:schemeClr val="accent2">
                      <a:lumMod val="50000"/>
                    </a:schemeClr>
                  </a:solidFill>
                </a:rPr>
                <a:t>RNDB</a:t>
              </a:r>
            </a:p>
          </p:txBody>
        </p:sp>
      </p:grpSp>
      <p:pic>
        <p:nvPicPr>
          <p:cNvPr id="22" name="Imagen 21">
            <a:extLst>
              <a:ext uri="{FF2B5EF4-FFF2-40B4-BE49-F238E27FC236}">
                <a16:creationId xmlns:a16="http://schemas.microsoft.com/office/drawing/2014/main" id="{A53B92E1-5CE3-428D-A83A-D306E6F63490}"/>
              </a:ext>
            </a:extLst>
          </p:cNvPr>
          <p:cNvPicPr/>
          <p:nvPr/>
        </p:nvPicPr>
        <p:blipFill rotWithShape="1"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62370" b="83464" l="46779" r="62006">
                        <a14:foregroundMark x1="47584" y1="73698" x2="47584" y2="73698"/>
                        <a14:foregroundMark x1="46779" y1="74870" x2="46779" y2="74870"/>
                        <a14:foregroundMark x1="47877" y1="83464" x2="47877" y2="83464"/>
                        <a14:foregroundMark x1="51171" y1="76432" x2="51171" y2="76432"/>
                        <a14:foregroundMark x1="53660" y1="76302" x2="53660" y2="76302"/>
                        <a14:foregroundMark x1="48829" y1="75911" x2="51245" y2="75781"/>
                        <a14:foregroundMark x1="51245" y1="75781" x2="54945" y2="76772"/>
                        <a14:foregroundMark x1="48316" y1="77083" x2="48609" y2="80469"/>
                        <a14:foregroundMark x1="48609" y1="80469" x2="49854" y2="82422"/>
                        <a14:foregroundMark x1="49854" y1="82422" x2="50146" y2="82161"/>
                        <a14:foregroundMark x1="62079" y1="74609" x2="62079" y2="74609"/>
                        <a14:foregroundMark x1="47731" y1="80078" x2="47731" y2="80078"/>
                        <a14:foregroundMark x1="47657" y1="80078" x2="47657" y2="80078"/>
                        <a14:foregroundMark x1="54392" y1="63151" x2="54392" y2="63151"/>
                        <a14:foregroundMark x1="54392" y1="62370" x2="54392" y2="62370"/>
                        <a14:foregroundMark x1="54392" y1="63932" x2="54392" y2="63932"/>
                        <a14:foregroundMark x1="55271" y1="62891" x2="55271" y2="62891"/>
                        <a14:foregroundMark x1="56003" y1="63021" x2="56003" y2="63021"/>
                        <a14:backgroundMark x1="53953" y1="62240" x2="53953" y2="62240"/>
                        <a14:backgroundMark x1="53880" y1="62109" x2="53880" y2="62109"/>
                        <a14:backgroundMark x1="53953" y1="61979" x2="53953" y2="61979"/>
                        <a14:backgroundMark x1="53953" y1="61719" x2="53953" y2="61719"/>
                        <a14:backgroundMark x1="55564" y1="62240" x2="55564" y2="62240"/>
                        <a14:backgroundMark x1="55417" y1="61979" x2="55417" y2="61979"/>
                        <a14:backgroundMark x1="54612" y1="61589" x2="54612" y2="61589"/>
                        <a14:backgroundMark x1="54100" y1="63802" x2="54100" y2="63802"/>
                        <a14:backgroundMark x1="56881" y1="63021" x2="56881" y2="63021"/>
                        <a14:backgroundMark x1="56223" y1="63672" x2="56223" y2="63672"/>
                        <a14:backgroundMark x1="54832" y1="63542" x2="54832" y2="63542"/>
                        <a14:backgroundMark x1="54905" y1="63411" x2="55783" y2="63932"/>
                        <a14:backgroundMark x1="54612" y1="63281" x2="54758" y2="63411"/>
                        <a14:backgroundMark x1="56955" y1="78385" x2="56955" y2="78385"/>
                        <a14:backgroundMark x1="56881" y1="76693" x2="56881" y2="76693"/>
                        <a14:backgroundMark x1="56735" y1="76693" x2="57028" y2="80078"/>
                        <a14:backgroundMark x1="57028" y1="80078" x2="57028" y2="80208"/>
                        <a14:backgroundMark x1="57174" y1="77214" x2="57174" y2="77214"/>
                        <a14:backgroundMark x1="57540" y1="78516" x2="57540" y2="78776"/>
                        <a14:backgroundMark x1="56955" y1="75911" x2="56955" y2="75911"/>
                        <a14:backgroundMark x1="56955" y1="75911" x2="56149" y2="78646"/>
                        <a14:backgroundMark x1="56149" y1="78646" x2="56735" y2="80208"/>
                        <a14:backgroundMark x1="56662" y1="75651" x2="57028" y2="76432"/>
                        <a14:backgroundMark x1="57247" y1="77734" x2="58712" y2="78776"/>
                        <a14:backgroundMark x1="58712" y1="78776" x2="61420" y2="78385"/>
                        <a14:backgroundMark x1="58638" y1="83594" x2="58638" y2="83594"/>
                        <a14:backgroundMark x1="57247" y1="83594" x2="57247" y2="83594"/>
                        <a14:backgroundMark x1="57101" y1="82161" x2="57101" y2="82161"/>
                        <a14:backgroundMark x1="56589" y1="82292" x2="56589" y2="82292"/>
                        <a14:backgroundMark x1="56223" y1="83333" x2="56223" y2="83333"/>
                        <a14:backgroundMark x1="67862" y1="80990" x2="67862" y2="8099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6449" t="61247" r="37003" b="14665"/>
          <a:stretch/>
        </p:blipFill>
        <p:spPr bwMode="auto">
          <a:xfrm>
            <a:off x="3712030" y="2503075"/>
            <a:ext cx="2677884" cy="187778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3" name="Título 1">
            <a:extLst>
              <a:ext uri="{FF2B5EF4-FFF2-40B4-BE49-F238E27FC236}">
                <a16:creationId xmlns:a16="http://schemas.microsoft.com/office/drawing/2014/main" id="{56411160-B360-4140-B2B6-BFF63CBA5FC8}"/>
              </a:ext>
            </a:extLst>
          </p:cNvPr>
          <p:cNvSpPr txBox="1">
            <a:spLocks/>
          </p:cNvSpPr>
          <p:nvPr/>
        </p:nvSpPr>
        <p:spPr>
          <a:xfrm>
            <a:off x="3396343" y="4277713"/>
            <a:ext cx="3254828" cy="75149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PE" sz="1600" b="1" i="0" u="none" strike="noStrike" kern="1200" cap="none" spc="0" normalizeH="0" baseline="0" noProof="0" dirty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Calibri Light"/>
                <a:ea typeface="+mj-ea"/>
                <a:cs typeface="+mj-cs"/>
              </a:rPr>
              <a:t>Aprendizaje pertinente y de calidad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PE" sz="1600" b="1" i="0" u="none" strike="noStrike" kern="1200" cap="none" spc="0" normalizeH="0" baseline="0" noProof="0" dirty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Calibri Light"/>
                <a:ea typeface="+mj-ea"/>
                <a:cs typeface="+mj-cs"/>
              </a:rPr>
              <a:t>Desarrollo de la comunidad</a:t>
            </a:r>
          </a:p>
        </p:txBody>
      </p:sp>
    </p:spTree>
    <p:extLst>
      <p:ext uri="{BB962C8B-B14F-4D97-AF65-F5344CB8AC3E}">
        <p14:creationId xmlns:p14="http://schemas.microsoft.com/office/powerpoint/2010/main" val="253354944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3A4C7CE-D1BA-187E-BBE8-C0E59026BB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40000" y="2567710"/>
            <a:ext cx="8580582" cy="2440318"/>
          </a:xfrm>
        </p:spPr>
        <p:txBody>
          <a:bodyPr>
            <a:normAutofit/>
          </a:bodyPr>
          <a:lstStyle/>
          <a:p>
            <a:r>
              <a:rPr lang="es-ES" sz="3200" b="1" dirty="0">
                <a:solidFill>
                  <a:schemeClr val="bg1"/>
                </a:solidFill>
                <a:latin typeface="Poppins" pitchFamily="2" charset="77"/>
                <a:cs typeface="Poppins" pitchFamily="2" charset="77"/>
              </a:rPr>
              <a:t>Reunión de organización de los procesos de Gestión de la Educación Intercultural Bilingüe en las IGED – 2024</a:t>
            </a:r>
            <a:endParaRPr lang="es-PE" sz="3200" b="1" dirty="0">
              <a:solidFill>
                <a:schemeClr val="bg1"/>
              </a:solidFill>
              <a:latin typeface="Poppins" pitchFamily="2" charset="77"/>
              <a:cs typeface="Poppins" pitchFamily="2" charset="77"/>
            </a:endParaRPr>
          </a:p>
        </p:txBody>
      </p:sp>
      <p:cxnSp>
        <p:nvCxnSpPr>
          <p:cNvPr id="5" name="Google Shape;58;p13">
            <a:extLst>
              <a:ext uri="{FF2B5EF4-FFF2-40B4-BE49-F238E27FC236}">
                <a16:creationId xmlns:a16="http://schemas.microsoft.com/office/drawing/2014/main" id="{CE90D336-6368-73DE-81B8-9522B90B5B85}"/>
              </a:ext>
            </a:extLst>
          </p:cNvPr>
          <p:cNvCxnSpPr>
            <a:cxnSpLocks/>
          </p:cNvCxnSpPr>
          <p:nvPr/>
        </p:nvCxnSpPr>
        <p:spPr>
          <a:xfrm>
            <a:off x="2716486" y="4705714"/>
            <a:ext cx="6893169" cy="0"/>
          </a:xfrm>
          <a:prstGeom prst="straightConnector1">
            <a:avLst/>
          </a:prstGeom>
          <a:noFill/>
          <a:ln w="1270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8" name="Redondear rectángulo de esquina del mismo lado 7">
            <a:extLst>
              <a:ext uri="{FF2B5EF4-FFF2-40B4-BE49-F238E27FC236}">
                <a16:creationId xmlns:a16="http://schemas.microsoft.com/office/drawing/2014/main" id="{245AC189-81AD-4209-7FB8-4DC394FA3CB1}"/>
              </a:ext>
            </a:extLst>
          </p:cNvPr>
          <p:cNvSpPr/>
          <p:nvPr/>
        </p:nvSpPr>
        <p:spPr>
          <a:xfrm rot="10800000">
            <a:off x="0" y="0"/>
            <a:ext cx="12192000" cy="829994"/>
          </a:xfrm>
          <a:prstGeom prst="round2Same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pic>
        <p:nvPicPr>
          <p:cNvPr id="10" name="Imagen 9">
            <a:extLst>
              <a:ext uri="{FF2B5EF4-FFF2-40B4-BE49-F238E27FC236}">
                <a16:creationId xmlns:a16="http://schemas.microsoft.com/office/drawing/2014/main" id="{179D0B85-B969-D519-B120-8916D3383AF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34940" y="215991"/>
            <a:ext cx="1981546" cy="429859"/>
          </a:xfrm>
          <a:prstGeom prst="rect">
            <a:avLst/>
          </a:prstGeom>
        </p:spPr>
      </p:pic>
      <p:sp>
        <p:nvSpPr>
          <p:cNvPr id="6" name="Medio marco 5">
            <a:extLst>
              <a:ext uri="{FF2B5EF4-FFF2-40B4-BE49-F238E27FC236}">
                <a16:creationId xmlns:a16="http://schemas.microsoft.com/office/drawing/2014/main" id="{3964DAE1-0DC1-4FF8-BF74-5B9105AE6512}"/>
              </a:ext>
            </a:extLst>
          </p:cNvPr>
          <p:cNvSpPr/>
          <p:nvPr/>
        </p:nvSpPr>
        <p:spPr>
          <a:xfrm>
            <a:off x="1931154" y="2543069"/>
            <a:ext cx="1178676" cy="1044367"/>
          </a:xfrm>
          <a:prstGeom prst="halfFrame">
            <a:avLst>
              <a:gd name="adj1" fmla="val 7568"/>
              <a:gd name="adj2" fmla="val 4347"/>
            </a:avLst>
          </a:prstGeom>
          <a:solidFill>
            <a:srgbClr val="B619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PE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6516985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dondear rectángulo de esquina del mismo lado 3">
            <a:extLst>
              <a:ext uri="{FF2B5EF4-FFF2-40B4-BE49-F238E27FC236}">
                <a16:creationId xmlns:a16="http://schemas.microsoft.com/office/drawing/2014/main" id="{6DD21BAC-7DC9-CF35-C7C4-82DF33465054}"/>
              </a:ext>
            </a:extLst>
          </p:cNvPr>
          <p:cNvSpPr/>
          <p:nvPr/>
        </p:nvSpPr>
        <p:spPr>
          <a:xfrm rot="10800000">
            <a:off x="0" y="0"/>
            <a:ext cx="12192000" cy="829994"/>
          </a:xfrm>
          <a:prstGeom prst="round2Same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PE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0" name="Imagen 9">
            <a:extLst>
              <a:ext uri="{FF2B5EF4-FFF2-40B4-BE49-F238E27FC236}">
                <a16:creationId xmlns:a16="http://schemas.microsoft.com/office/drawing/2014/main" id="{F9B85748-C766-4761-8F27-EAF3657C0D2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72796" y="200067"/>
            <a:ext cx="1981546" cy="429859"/>
          </a:xfrm>
          <a:prstGeom prst="rect">
            <a:avLst/>
          </a:prstGeom>
        </p:spPr>
      </p:pic>
      <p:sp>
        <p:nvSpPr>
          <p:cNvPr id="12" name="Título 1">
            <a:extLst>
              <a:ext uri="{FF2B5EF4-FFF2-40B4-BE49-F238E27FC236}">
                <a16:creationId xmlns:a16="http://schemas.microsoft.com/office/drawing/2014/main" id="{FFFEBD96-0BA9-40F4-8130-E9ECA06B26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50027" y="304401"/>
            <a:ext cx="5845629" cy="535385"/>
          </a:xfrm>
        </p:spPr>
        <p:txBody>
          <a:bodyPr>
            <a:normAutofit/>
          </a:bodyPr>
          <a:lstStyle/>
          <a:p>
            <a:pPr algn="ctr"/>
            <a:r>
              <a:rPr lang="es-ES" sz="3200" b="1" dirty="0">
                <a:solidFill>
                  <a:srgbClr val="7030A0"/>
                </a:solidFill>
                <a:latin typeface="+mn-lt"/>
              </a:rPr>
              <a:t>Perfil de especialista EIB – UGEL </a:t>
            </a:r>
            <a:endParaRPr lang="es-PE" sz="3200" b="1" dirty="0">
              <a:solidFill>
                <a:srgbClr val="7030A0"/>
              </a:solidFill>
              <a:latin typeface="+mn-lt"/>
            </a:endParaRPr>
          </a:p>
        </p:txBody>
      </p:sp>
      <p:graphicFrame>
        <p:nvGraphicFramePr>
          <p:cNvPr id="13" name="Marcador de contenido 3">
            <a:extLst>
              <a:ext uri="{FF2B5EF4-FFF2-40B4-BE49-F238E27FC236}">
                <a16:creationId xmlns:a16="http://schemas.microsoft.com/office/drawing/2014/main" id="{F3751B6F-34BE-4F39-89E8-6F38120C125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93049989"/>
              </p:ext>
            </p:extLst>
          </p:nvPr>
        </p:nvGraphicFramePr>
        <p:xfrm>
          <a:off x="-138551" y="890164"/>
          <a:ext cx="10492509" cy="586306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grpSp>
        <p:nvGrpSpPr>
          <p:cNvPr id="9" name="Grupo 8">
            <a:extLst>
              <a:ext uri="{FF2B5EF4-FFF2-40B4-BE49-F238E27FC236}">
                <a16:creationId xmlns:a16="http://schemas.microsoft.com/office/drawing/2014/main" id="{6EC9C27A-A41C-4178-90CD-FB501AF2D8F4}"/>
              </a:ext>
            </a:extLst>
          </p:cNvPr>
          <p:cNvGrpSpPr/>
          <p:nvPr/>
        </p:nvGrpSpPr>
        <p:grpSpPr>
          <a:xfrm>
            <a:off x="10353958" y="1076037"/>
            <a:ext cx="1590322" cy="3241962"/>
            <a:chOff x="10167573" y="1413165"/>
            <a:chExt cx="1590322" cy="3241962"/>
          </a:xfrm>
        </p:grpSpPr>
        <p:pic>
          <p:nvPicPr>
            <p:cNvPr id="16" name="Imagen 15">
              <a:extLst>
                <a:ext uri="{FF2B5EF4-FFF2-40B4-BE49-F238E27FC236}">
                  <a16:creationId xmlns:a16="http://schemas.microsoft.com/office/drawing/2014/main" id="{A5743EA8-A981-4D42-AEC6-97165AE9C28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9">
              <a:duotone>
                <a:schemeClr val="accent3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brightnessContrast bright="-20000" contrast="40000"/>
                      </a14:imgEffect>
                    </a14:imgLayer>
                  </a14:imgProps>
                </a:ext>
              </a:extLst>
            </a:blip>
            <a:srcRect l="11695" t="1093" r="14576" b="2515"/>
            <a:stretch/>
          </p:blipFill>
          <p:spPr>
            <a:xfrm>
              <a:off x="10167573" y="1413165"/>
              <a:ext cx="1590322" cy="3241962"/>
            </a:xfrm>
            <a:prstGeom prst="rect">
              <a:avLst/>
            </a:prstGeom>
          </p:spPr>
        </p:pic>
        <p:sp>
          <p:nvSpPr>
            <p:cNvPr id="17" name="Rectángulo 16">
              <a:extLst>
                <a:ext uri="{FF2B5EF4-FFF2-40B4-BE49-F238E27FC236}">
                  <a16:creationId xmlns:a16="http://schemas.microsoft.com/office/drawing/2014/main" id="{7CE51CFF-D324-4932-B809-25BDEE1FC1D4}"/>
                </a:ext>
              </a:extLst>
            </p:cNvPr>
            <p:cNvSpPr/>
            <p:nvPr/>
          </p:nvSpPr>
          <p:spPr>
            <a:xfrm>
              <a:off x="10261605" y="2382991"/>
              <a:ext cx="1496290" cy="2115127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ES" sz="1600" b="1" u="sng" dirty="0">
                  <a:solidFill>
                    <a:schemeClr val="accent1">
                      <a:lumMod val="75000"/>
                    </a:schemeClr>
                  </a:solidFill>
                </a:rPr>
                <a:t>REQUISITO ESPECÍFICO</a:t>
              </a:r>
            </a:p>
            <a:p>
              <a:pPr algn="ctr"/>
              <a:r>
                <a:rPr lang="es-PE" sz="1600" dirty="0">
                  <a:solidFill>
                    <a:schemeClr val="accent1">
                      <a:lumMod val="75000"/>
                    </a:schemeClr>
                  </a:solidFill>
                </a:rPr>
                <a:t>Tener dominio de la lengua originaria del contexto y figure en </a:t>
              </a:r>
            </a:p>
            <a:p>
              <a:pPr algn="ctr"/>
              <a:r>
                <a:rPr lang="es-PE" sz="1600" dirty="0">
                  <a:solidFill>
                    <a:schemeClr val="accent1">
                      <a:lumMod val="75000"/>
                    </a:schemeClr>
                  </a:solidFill>
                </a:rPr>
                <a:t>RNDB</a:t>
              </a:r>
            </a:p>
          </p:txBody>
        </p:sp>
      </p:grpSp>
      <p:pic>
        <p:nvPicPr>
          <p:cNvPr id="18" name="Imagen 17">
            <a:extLst>
              <a:ext uri="{FF2B5EF4-FFF2-40B4-BE49-F238E27FC236}">
                <a16:creationId xmlns:a16="http://schemas.microsoft.com/office/drawing/2014/main" id="{15D8A1D0-B333-431A-BA75-7B467633CF5B}"/>
              </a:ext>
            </a:extLst>
          </p:cNvPr>
          <p:cNvPicPr/>
          <p:nvPr/>
        </p:nvPicPr>
        <p:blipFill rotWithShape="1"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62370" b="83464" l="46779" r="62006">
                        <a14:foregroundMark x1="47584" y1="73698" x2="47584" y2="73698"/>
                        <a14:foregroundMark x1="46779" y1="74870" x2="46779" y2="74870"/>
                        <a14:foregroundMark x1="47877" y1="83464" x2="47877" y2="83464"/>
                        <a14:foregroundMark x1="51171" y1="76432" x2="51171" y2="76432"/>
                        <a14:foregroundMark x1="53660" y1="76302" x2="53660" y2="76302"/>
                        <a14:foregroundMark x1="48829" y1="75911" x2="51245" y2="75781"/>
                        <a14:foregroundMark x1="51245" y1="75781" x2="54945" y2="76772"/>
                        <a14:foregroundMark x1="48316" y1="77083" x2="48609" y2="80469"/>
                        <a14:foregroundMark x1="48609" y1="80469" x2="49854" y2="82422"/>
                        <a14:foregroundMark x1="49854" y1="82422" x2="50146" y2="82161"/>
                        <a14:foregroundMark x1="62079" y1="74609" x2="62079" y2="74609"/>
                        <a14:foregroundMark x1="47731" y1="80078" x2="47731" y2="80078"/>
                        <a14:foregroundMark x1="47657" y1="80078" x2="47657" y2="80078"/>
                        <a14:foregroundMark x1="54392" y1="63151" x2="54392" y2="63151"/>
                        <a14:foregroundMark x1="54392" y1="62370" x2="54392" y2="62370"/>
                        <a14:foregroundMark x1="54392" y1="63932" x2="54392" y2="63932"/>
                        <a14:foregroundMark x1="55271" y1="62891" x2="55271" y2="62891"/>
                        <a14:foregroundMark x1="56003" y1="63021" x2="56003" y2="63021"/>
                        <a14:backgroundMark x1="53953" y1="62240" x2="53953" y2="62240"/>
                        <a14:backgroundMark x1="53880" y1="62109" x2="53880" y2="62109"/>
                        <a14:backgroundMark x1="53953" y1="61979" x2="53953" y2="61979"/>
                        <a14:backgroundMark x1="53953" y1="61719" x2="53953" y2="61719"/>
                        <a14:backgroundMark x1="55564" y1="62240" x2="55564" y2="62240"/>
                        <a14:backgroundMark x1="55417" y1="61979" x2="55417" y2="61979"/>
                        <a14:backgroundMark x1="54612" y1="61589" x2="54612" y2="61589"/>
                        <a14:backgroundMark x1="54100" y1="63802" x2="54100" y2="63802"/>
                        <a14:backgroundMark x1="56881" y1="63021" x2="56881" y2="63021"/>
                        <a14:backgroundMark x1="56223" y1="63672" x2="56223" y2="63672"/>
                        <a14:backgroundMark x1="54832" y1="63542" x2="54832" y2="63542"/>
                        <a14:backgroundMark x1="54905" y1="63411" x2="55783" y2="63932"/>
                        <a14:backgroundMark x1="54612" y1="63281" x2="54758" y2="63411"/>
                        <a14:backgroundMark x1="56955" y1="78385" x2="56955" y2="78385"/>
                        <a14:backgroundMark x1="56881" y1="76693" x2="56881" y2="76693"/>
                        <a14:backgroundMark x1="56735" y1="76693" x2="57028" y2="80078"/>
                        <a14:backgroundMark x1="57028" y1="80078" x2="57028" y2="80208"/>
                        <a14:backgroundMark x1="57174" y1="77214" x2="57174" y2="77214"/>
                        <a14:backgroundMark x1="57540" y1="78516" x2="57540" y2="78776"/>
                        <a14:backgroundMark x1="56955" y1="75911" x2="56955" y2="75911"/>
                        <a14:backgroundMark x1="56955" y1="75911" x2="56149" y2="78646"/>
                        <a14:backgroundMark x1="56149" y1="78646" x2="56735" y2="80208"/>
                        <a14:backgroundMark x1="56662" y1="75651" x2="57028" y2="76432"/>
                        <a14:backgroundMark x1="57247" y1="77734" x2="58712" y2="78776"/>
                        <a14:backgroundMark x1="58712" y1="78776" x2="61420" y2="78385"/>
                        <a14:backgroundMark x1="58638" y1="83594" x2="58638" y2="83594"/>
                        <a14:backgroundMark x1="57247" y1="83594" x2="57247" y2="83594"/>
                        <a14:backgroundMark x1="57101" y1="82161" x2="57101" y2="82161"/>
                        <a14:backgroundMark x1="56589" y1="82292" x2="56589" y2="82292"/>
                        <a14:backgroundMark x1="56223" y1="83333" x2="56223" y2="83333"/>
                        <a14:backgroundMark x1="67862" y1="80990" x2="67862" y2="8099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6449" t="61247" r="37003" b="14665"/>
          <a:stretch/>
        </p:blipFill>
        <p:spPr bwMode="auto">
          <a:xfrm>
            <a:off x="3712030" y="2503075"/>
            <a:ext cx="2677884" cy="187778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9" name="Título 1">
            <a:extLst>
              <a:ext uri="{FF2B5EF4-FFF2-40B4-BE49-F238E27FC236}">
                <a16:creationId xmlns:a16="http://schemas.microsoft.com/office/drawing/2014/main" id="{859A223D-9612-4FAC-B931-FE39156969CE}"/>
              </a:ext>
            </a:extLst>
          </p:cNvPr>
          <p:cNvSpPr txBox="1">
            <a:spLocks/>
          </p:cNvSpPr>
          <p:nvPr/>
        </p:nvSpPr>
        <p:spPr>
          <a:xfrm>
            <a:off x="3396343" y="4277713"/>
            <a:ext cx="3254828" cy="75149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PE" sz="16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 Light"/>
                <a:ea typeface="+mj-ea"/>
                <a:cs typeface="+mj-cs"/>
              </a:rPr>
              <a:t>Aprendizaje pertinente y de calidad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PE" sz="16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 Light"/>
                <a:ea typeface="+mj-ea"/>
                <a:cs typeface="+mj-cs"/>
              </a:rPr>
              <a:t>Desarrollo de la comunidad</a:t>
            </a:r>
          </a:p>
        </p:txBody>
      </p:sp>
    </p:spTree>
    <p:extLst>
      <p:ext uri="{BB962C8B-B14F-4D97-AF65-F5344CB8AC3E}">
        <p14:creationId xmlns:p14="http://schemas.microsoft.com/office/powerpoint/2010/main" val="147240290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dondear rectángulo de esquina del mismo lado 3">
            <a:extLst>
              <a:ext uri="{FF2B5EF4-FFF2-40B4-BE49-F238E27FC236}">
                <a16:creationId xmlns:a16="http://schemas.microsoft.com/office/drawing/2014/main" id="{6DD21BAC-7DC9-CF35-C7C4-82DF33465054}"/>
              </a:ext>
            </a:extLst>
          </p:cNvPr>
          <p:cNvSpPr/>
          <p:nvPr/>
        </p:nvSpPr>
        <p:spPr>
          <a:xfrm rot="10800000">
            <a:off x="0" y="0"/>
            <a:ext cx="12192000" cy="829994"/>
          </a:xfrm>
          <a:prstGeom prst="round2Same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PE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0" name="Imagen 9">
            <a:extLst>
              <a:ext uri="{FF2B5EF4-FFF2-40B4-BE49-F238E27FC236}">
                <a16:creationId xmlns:a16="http://schemas.microsoft.com/office/drawing/2014/main" id="{F9B85748-C766-4761-8F27-EAF3657C0D2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72796" y="200067"/>
            <a:ext cx="1981546" cy="429859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E9F8D5CB-6D3D-4428-A88E-BC54C3E86481}"/>
              </a:ext>
            </a:extLst>
          </p:cNvPr>
          <p:cNvPicPr/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706" t="24227" r="21771" b="13579"/>
          <a:stretch/>
        </p:blipFill>
        <p:spPr bwMode="auto">
          <a:xfrm>
            <a:off x="831273" y="922357"/>
            <a:ext cx="10455563" cy="5857134"/>
          </a:xfrm>
          <a:prstGeom prst="rect">
            <a:avLst/>
          </a:prstGeom>
          <a:ln>
            <a:solidFill>
              <a:schemeClr val="bg1">
                <a:lumMod val="65000"/>
              </a:schemeClr>
            </a:solidFill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87203304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3A4C7CE-D1BA-187E-BBE8-C0E59026BB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55626" y="2716489"/>
            <a:ext cx="8851958" cy="2224647"/>
          </a:xfrm>
        </p:spPr>
        <p:txBody>
          <a:bodyPr>
            <a:noAutofit/>
          </a:bodyPr>
          <a:lstStyle/>
          <a:p>
            <a:r>
              <a:rPr lang="es-ES" sz="5400" b="1" dirty="0">
                <a:solidFill>
                  <a:schemeClr val="bg1"/>
                </a:solidFill>
                <a:latin typeface="Poppins" pitchFamily="2" charset="77"/>
                <a:cs typeface="Poppins" pitchFamily="2" charset="77"/>
              </a:rPr>
              <a:t>Acciones y/o procesos de gestión de la EIB 2024</a:t>
            </a:r>
            <a:endParaRPr lang="es-PE" sz="5400" b="1" dirty="0">
              <a:solidFill>
                <a:schemeClr val="bg1"/>
              </a:solidFill>
              <a:latin typeface="Poppins" pitchFamily="2" charset="77"/>
              <a:cs typeface="Poppins" pitchFamily="2" charset="77"/>
            </a:endParaRPr>
          </a:p>
        </p:txBody>
      </p:sp>
      <p:cxnSp>
        <p:nvCxnSpPr>
          <p:cNvPr id="5" name="Google Shape;58;p13">
            <a:extLst>
              <a:ext uri="{FF2B5EF4-FFF2-40B4-BE49-F238E27FC236}">
                <a16:creationId xmlns:a16="http://schemas.microsoft.com/office/drawing/2014/main" id="{CE90D336-6368-73DE-81B8-9522B90B5B85}"/>
              </a:ext>
            </a:extLst>
          </p:cNvPr>
          <p:cNvCxnSpPr>
            <a:cxnSpLocks/>
          </p:cNvCxnSpPr>
          <p:nvPr/>
        </p:nvCxnSpPr>
        <p:spPr>
          <a:xfrm>
            <a:off x="3993662" y="5248423"/>
            <a:ext cx="6893169" cy="0"/>
          </a:xfrm>
          <a:prstGeom prst="straightConnector1">
            <a:avLst/>
          </a:prstGeom>
          <a:noFill/>
          <a:ln w="1270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8" name="Redondear rectángulo de esquina del mismo lado 7">
            <a:extLst>
              <a:ext uri="{FF2B5EF4-FFF2-40B4-BE49-F238E27FC236}">
                <a16:creationId xmlns:a16="http://schemas.microsoft.com/office/drawing/2014/main" id="{245AC189-81AD-4209-7FB8-4DC394FA3CB1}"/>
              </a:ext>
            </a:extLst>
          </p:cNvPr>
          <p:cNvSpPr/>
          <p:nvPr/>
        </p:nvSpPr>
        <p:spPr>
          <a:xfrm rot="10800000">
            <a:off x="0" y="0"/>
            <a:ext cx="12192000" cy="829994"/>
          </a:xfrm>
          <a:prstGeom prst="round2Same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PE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0" name="Imagen 9">
            <a:extLst>
              <a:ext uri="{FF2B5EF4-FFF2-40B4-BE49-F238E27FC236}">
                <a16:creationId xmlns:a16="http://schemas.microsoft.com/office/drawing/2014/main" id="{179D0B85-B969-D519-B120-8916D3383AF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34940" y="215991"/>
            <a:ext cx="1981546" cy="429859"/>
          </a:xfrm>
          <a:prstGeom prst="rect">
            <a:avLst/>
          </a:prstGeom>
        </p:spPr>
      </p:pic>
      <p:sp>
        <p:nvSpPr>
          <p:cNvPr id="6" name="Medio marco 5">
            <a:extLst>
              <a:ext uri="{FF2B5EF4-FFF2-40B4-BE49-F238E27FC236}">
                <a16:creationId xmlns:a16="http://schemas.microsoft.com/office/drawing/2014/main" id="{8AC2061F-71F2-482B-836C-7A68DD23D1D9}"/>
              </a:ext>
            </a:extLst>
          </p:cNvPr>
          <p:cNvSpPr/>
          <p:nvPr/>
        </p:nvSpPr>
        <p:spPr>
          <a:xfrm>
            <a:off x="1725713" y="2784445"/>
            <a:ext cx="1178676" cy="1044367"/>
          </a:xfrm>
          <a:prstGeom prst="halfFrame">
            <a:avLst>
              <a:gd name="adj1" fmla="val 7568"/>
              <a:gd name="adj2" fmla="val 4347"/>
            </a:avLst>
          </a:prstGeom>
          <a:solidFill>
            <a:srgbClr val="B619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PE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8044932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dondear rectángulo de esquina del mismo lado 3">
            <a:extLst>
              <a:ext uri="{FF2B5EF4-FFF2-40B4-BE49-F238E27FC236}">
                <a16:creationId xmlns:a16="http://schemas.microsoft.com/office/drawing/2014/main" id="{6DD21BAC-7DC9-CF35-C7C4-82DF33465054}"/>
              </a:ext>
            </a:extLst>
          </p:cNvPr>
          <p:cNvSpPr/>
          <p:nvPr/>
        </p:nvSpPr>
        <p:spPr>
          <a:xfrm rot="10800000">
            <a:off x="0" y="0"/>
            <a:ext cx="12192000" cy="829994"/>
          </a:xfrm>
          <a:prstGeom prst="round2Same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PE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0" name="Imagen 9">
            <a:extLst>
              <a:ext uri="{FF2B5EF4-FFF2-40B4-BE49-F238E27FC236}">
                <a16:creationId xmlns:a16="http://schemas.microsoft.com/office/drawing/2014/main" id="{F9B85748-C766-4761-8F27-EAF3657C0D2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72796" y="200067"/>
            <a:ext cx="1981546" cy="429859"/>
          </a:xfrm>
          <a:prstGeom prst="rect">
            <a:avLst/>
          </a:prstGeom>
        </p:spPr>
      </p:pic>
      <p:sp>
        <p:nvSpPr>
          <p:cNvPr id="2" name="Rectángulo 1">
            <a:extLst>
              <a:ext uri="{FF2B5EF4-FFF2-40B4-BE49-F238E27FC236}">
                <a16:creationId xmlns:a16="http://schemas.microsoft.com/office/drawing/2014/main" id="{B35F802E-E377-4054-B3AE-86D458ED2E10}"/>
              </a:ext>
            </a:extLst>
          </p:cNvPr>
          <p:cNvSpPr/>
          <p:nvPr/>
        </p:nvSpPr>
        <p:spPr>
          <a:xfrm>
            <a:off x="957605" y="1629596"/>
            <a:ext cx="8435777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lvl="0" indent="-457200">
              <a:spcAft>
                <a:spcPts val="0"/>
              </a:spcAft>
              <a:buClr>
                <a:srgbClr val="E30412"/>
              </a:buClr>
              <a:buFont typeface="Wingdings" panose="05000000000000000000" pitchFamily="2" charset="2"/>
              <a:buChar char="§"/>
            </a:pPr>
            <a:r>
              <a:rPr lang="es-ES" sz="2800" dirty="0">
                <a:solidFill>
                  <a:schemeClr val="accent5">
                    <a:lumMod val="50000"/>
                  </a:schemeClr>
                </a:solidFill>
                <a:ea typeface="Arial MT"/>
                <a:cs typeface="Arial" panose="020B0604020202020204" pitchFamily="34" charset="0"/>
              </a:rPr>
              <a:t>Fortalecimiento de competencias (Asistencia Técnica, Capacitación, otros)</a:t>
            </a:r>
            <a:endParaRPr lang="es-PE" sz="2800" dirty="0">
              <a:solidFill>
                <a:schemeClr val="accent5">
                  <a:lumMod val="50000"/>
                </a:schemeClr>
              </a:solidFill>
              <a:ea typeface="Arial MT"/>
              <a:cs typeface="Arial MT"/>
            </a:endParaRPr>
          </a:p>
          <a:p>
            <a:pPr marL="457200" lvl="0" indent="-457200">
              <a:spcAft>
                <a:spcPts val="0"/>
              </a:spcAft>
              <a:buClr>
                <a:srgbClr val="E30412"/>
              </a:buClr>
              <a:buFont typeface="Wingdings" panose="05000000000000000000" pitchFamily="2" charset="2"/>
              <a:buChar char="§"/>
            </a:pPr>
            <a:r>
              <a:rPr lang="es-ES" sz="2800" dirty="0">
                <a:solidFill>
                  <a:schemeClr val="accent5">
                    <a:lumMod val="50000"/>
                  </a:schemeClr>
                </a:solidFill>
                <a:ea typeface="Arial MT"/>
                <a:cs typeface="Arial" panose="020B0604020202020204" pitchFamily="34" charset="0"/>
              </a:rPr>
              <a:t>Monitoreo y acompañamiento pedagógico y de gestión </a:t>
            </a:r>
            <a:endParaRPr lang="es-PE" sz="2800" dirty="0">
              <a:solidFill>
                <a:schemeClr val="accent5">
                  <a:lumMod val="50000"/>
                </a:schemeClr>
              </a:solidFill>
              <a:ea typeface="Arial MT"/>
              <a:cs typeface="Arial MT"/>
            </a:endParaRPr>
          </a:p>
          <a:p>
            <a:pPr marL="457200" lvl="0" indent="-457200">
              <a:spcAft>
                <a:spcPts val="0"/>
              </a:spcAft>
              <a:buClr>
                <a:srgbClr val="E30412"/>
              </a:buClr>
              <a:buFont typeface="Wingdings" panose="05000000000000000000" pitchFamily="2" charset="2"/>
              <a:buChar char="§"/>
            </a:pPr>
            <a:r>
              <a:rPr lang="es-ES" sz="2800" dirty="0">
                <a:solidFill>
                  <a:schemeClr val="accent5">
                    <a:lumMod val="50000"/>
                  </a:schemeClr>
                </a:solidFill>
                <a:ea typeface="Arial MT"/>
                <a:cs typeface="Arial" panose="020B0604020202020204" pitchFamily="34" charset="0"/>
              </a:rPr>
              <a:t>Caracterización de IIEE</a:t>
            </a:r>
            <a:endParaRPr lang="es-PE" sz="2800" dirty="0">
              <a:solidFill>
                <a:schemeClr val="accent5">
                  <a:lumMod val="50000"/>
                </a:schemeClr>
              </a:solidFill>
              <a:ea typeface="Arial MT"/>
              <a:cs typeface="Arial MT"/>
            </a:endParaRPr>
          </a:p>
          <a:p>
            <a:pPr marL="457200" lvl="0" indent="-457200">
              <a:spcAft>
                <a:spcPts val="0"/>
              </a:spcAft>
              <a:buClr>
                <a:srgbClr val="E30412"/>
              </a:buClr>
              <a:buFont typeface="Wingdings" panose="05000000000000000000" pitchFamily="2" charset="2"/>
              <a:buChar char="§"/>
            </a:pPr>
            <a:r>
              <a:rPr lang="es-ES" sz="2800" dirty="0">
                <a:solidFill>
                  <a:schemeClr val="accent5">
                    <a:lumMod val="50000"/>
                  </a:schemeClr>
                </a:solidFill>
                <a:ea typeface="Arial MT"/>
                <a:cs typeface="Arial" panose="020B0604020202020204" pitchFamily="34" charset="0"/>
              </a:rPr>
              <a:t>Monitoreo al uso de materiales educativos (SIMON)</a:t>
            </a:r>
            <a:endParaRPr lang="es-PE" sz="2800" dirty="0">
              <a:solidFill>
                <a:schemeClr val="accent5">
                  <a:lumMod val="50000"/>
                </a:schemeClr>
              </a:solidFill>
              <a:ea typeface="Arial MT"/>
              <a:cs typeface="Arial MT"/>
            </a:endParaRPr>
          </a:p>
          <a:p>
            <a:pPr marL="457200" lvl="0" indent="-457200">
              <a:spcAft>
                <a:spcPts val="0"/>
              </a:spcAft>
              <a:buClr>
                <a:srgbClr val="E30412"/>
              </a:buClr>
              <a:buFont typeface="Wingdings" panose="05000000000000000000" pitchFamily="2" charset="2"/>
              <a:buChar char="§"/>
            </a:pPr>
            <a:r>
              <a:rPr lang="es-ES" sz="2800" dirty="0">
                <a:solidFill>
                  <a:schemeClr val="accent5">
                    <a:lumMod val="50000"/>
                  </a:schemeClr>
                </a:solidFill>
                <a:ea typeface="Arial MT"/>
                <a:cs typeface="Arial" panose="020B0604020202020204" pitchFamily="34" charset="0"/>
              </a:rPr>
              <a:t>Evaluación de DLO.</a:t>
            </a:r>
            <a:endParaRPr lang="es-PE" sz="2800" dirty="0">
              <a:solidFill>
                <a:schemeClr val="accent5">
                  <a:lumMod val="50000"/>
                </a:schemeClr>
              </a:solidFill>
              <a:ea typeface="Arial MT"/>
              <a:cs typeface="Arial MT"/>
            </a:endParaRPr>
          </a:p>
          <a:p>
            <a:pPr marL="457200" lvl="0" indent="-457200">
              <a:spcAft>
                <a:spcPts val="0"/>
              </a:spcAft>
              <a:buClr>
                <a:srgbClr val="E30412"/>
              </a:buClr>
              <a:buFont typeface="Wingdings" panose="05000000000000000000" pitchFamily="2" charset="2"/>
              <a:buChar char="§"/>
            </a:pPr>
            <a:r>
              <a:rPr lang="es-ES" sz="2800" dirty="0">
                <a:solidFill>
                  <a:schemeClr val="accent5">
                    <a:lumMod val="50000"/>
                  </a:schemeClr>
                </a:solidFill>
                <a:ea typeface="Arial MT"/>
                <a:cs typeface="Arial" panose="020B0604020202020204" pitchFamily="34" charset="0"/>
              </a:rPr>
              <a:t>Tinkuy, Semana de la EIB, …</a:t>
            </a:r>
            <a:endParaRPr lang="es-PE" sz="2800" dirty="0">
              <a:solidFill>
                <a:schemeClr val="accent5">
                  <a:lumMod val="50000"/>
                </a:schemeClr>
              </a:solidFill>
              <a:ea typeface="Arial MT"/>
              <a:cs typeface="Arial" panose="020B0604020202020204" pitchFamily="34" charset="0"/>
            </a:endParaRPr>
          </a:p>
          <a:p>
            <a:pPr marL="457200" lvl="0" indent="-457200">
              <a:spcAft>
                <a:spcPts val="0"/>
              </a:spcAft>
              <a:buClr>
                <a:srgbClr val="E30412"/>
              </a:buClr>
              <a:buFont typeface="Wingdings" panose="05000000000000000000" pitchFamily="2" charset="2"/>
              <a:buChar char="§"/>
            </a:pPr>
            <a:r>
              <a:rPr lang="es-ES" sz="2800" kern="1000" dirty="0">
                <a:solidFill>
                  <a:schemeClr val="accent5">
                    <a:lumMod val="50000"/>
                  </a:schemeClr>
                </a:solidFill>
                <a:ea typeface="Franklin Gothic Book" panose="020B0503020102020204" pitchFamily="34" charset="0"/>
                <a:cs typeface="Arial" panose="020B0604020202020204" pitchFamily="34" charset="0"/>
              </a:rPr>
              <a:t>Otros</a:t>
            </a:r>
            <a:endParaRPr lang="es-PE" sz="2800" dirty="0">
              <a:solidFill>
                <a:schemeClr val="accent5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927064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3A4C7CE-D1BA-187E-BBE8-C0E59026BB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73922" y="2517149"/>
            <a:ext cx="9350223" cy="2731274"/>
          </a:xfrm>
        </p:spPr>
        <p:txBody>
          <a:bodyPr>
            <a:noAutofit/>
          </a:bodyPr>
          <a:lstStyle/>
          <a:p>
            <a:r>
              <a:rPr lang="es-ES" sz="4000" b="1" dirty="0">
                <a:solidFill>
                  <a:schemeClr val="bg1"/>
                </a:solidFill>
                <a:latin typeface="Poppins" pitchFamily="2" charset="77"/>
                <a:cs typeface="Poppins" pitchFamily="2" charset="77"/>
              </a:rPr>
              <a:t>Conversatorio por macrorregiones sobre nudos críticos y demandas para mejorar los procesos de gestión de EIB en el territorio</a:t>
            </a:r>
            <a:endParaRPr lang="es-PE" sz="4000" b="1" dirty="0">
              <a:solidFill>
                <a:schemeClr val="bg1"/>
              </a:solidFill>
              <a:latin typeface="Poppins" pitchFamily="2" charset="77"/>
              <a:cs typeface="Poppins" pitchFamily="2" charset="77"/>
            </a:endParaRPr>
          </a:p>
        </p:txBody>
      </p:sp>
      <p:cxnSp>
        <p:nvCxnSpPr>
          <p:cNvPr id="5" name="Google Shape;58;p13">
            <a:extLst>
              <a:ext uri="{FF2B5EF4-FFF2-40B4-BE49-F238E27FC236}">
                <a16:creationId xmlns:a16="http://schemas.microsoft.com/office/drawing/2014/main" id="{CE90D336-6368-73DE-81B8-9522B90B5B85}"/>
              </a:ext>
            </a:extLst>
          </p:cNvPr>
          <p:cNvCxnSpPr>
            <a:cxnSpLocks/>
          </p:cNvCxnSpPr>
          <p:nvPr/>
        </p:nvCxnSpPr>
        <p:spPr>
          <a:xfrm>
            <a:off x="3993662" y="5248423"/>
            <a:ext cx="6893169" cy="0"/>
          </a:xfrm>
          <a:prstGeom prst="straightConnector1">
            <a:avLst/>
          </a:prstGeom>
          <a:noFill/>
          <a:ln w="1270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8" name="Redondear rectángulo de esquina del mismo lado 7">
            <a:extLst>
              <a:ext uri="{FF2B5EF4-FFF2-40B4-BE49-F238E27FC236}">
                <a16:creationId xmlns:a16="http://schemas.microsoft.com/office/drawing/2014/main" id="{245AC189-81AD-4209-7FB8-4DC394FA3CB1}"/>
              </a:ext>
            </a:extLst>
          </p:cNvPr>
          <p:cNvSpPr/>
          <p:nvPr/>
        </p:nvSpPr>
        <p:spPr>
          <a:xfrm rot="10800000">
            <a:off x="0" y="0"/>
            <a:ext cx="12192000" cy="829994"/>
          </a:xfrm>
          <a:prstGeom prst="round2Same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PE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0" name="Imagen 9">
            <a:extLst>
              <a:ext uri="{FF2B5EF4-FFF2-40B4-BE49-F238E27FC236}">
                <a16:creationId xmlns:a16="http://schemas.microsoft.com/office/drawing/2014/main" id="{179D0B85-B969-D519-B120-8916D3383AF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34940" y="215991"/>
            <a:ext cx="1981546" cy="429859"/>
          </a:xfrm>
          <a:prstGeom prst="rect">
            <a:avLst/>
          </a:prstGeom>
        </p:spPr>
      </p:pic>
      <p:sp>
        <p:nvSpPr>
          <p:cNvPr id="6" name="Medio marco 5">
            <a:extLst>
              <a:ext uri="{FF2B5EF4-FFF2-40B4-BE49-F238E27FC236}">
                <a16:creationId xmlns:a16="http://schemas.microsoft.com/office/drawing/2014/main" id="{EBD9EFCC-68DE-4E3B-AC78-2C3194FDCF1E}"/>
              </a:ext>
            </a:extLst>
          </p:cNvPr>
          <p:cNvSpPr/>
          <p:nvPr/>
        </p:nvSpPr>
        <p:spPr>
          <a:xfrm>
            <a:off x="1912681" y="2333004"/>
            <a:ext cx="1178676" cy="1044367"/>
          </a:xfrm>
          <a:prstGeom prst="halfFrame">
            <a:avLst>
              <a:gd name="adj1" fmla="val 7568"/>
              <a:gd name="adj2" fmla="val 4347"/>
            </a:avLst>
          </a:prstGeom>
          <a:solidFill>
            <a:srgbClr val="B619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PE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7548241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dondear rectángulo de esquina del mismo lado 3">
            <a:extLst>
              <a:ext uri="{FF2B5EF4-FFF2-40B4-BE49-F238E27FC236}">
                <a16:creationId xmlns:a16="http://schemas.microsoft.com/office/drawing/2014/main" id="{6DD21BAC-7DC9-CF35-C7C4-82DF33465054}"/>
              </a:ext>
            </a:extLst>
          </p:cNvPr>
          <p:cNvSpPr/>
          <p:nvPr/>
        </p:nvSpPr>
        <p:spPr>
          <a:xfrm rot="10800000">
            <a:off x="0" y="0"/>
            <a:ext cx="12192000" cy="829994"/>
          </a:xfrm>
          <a:prstGeom prst="round2Same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PE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0" name="Imagen 9">
            <a:extLst>
              <a:ext uri="{FF2B5EF4-FFF2-40B4-BE49-F238E27FC236}">
                <a16:creationId xmlns:a16="http://schemas.microsoft.com/office/drawing/2014/main" id="{F9B85748-C766-4761-8F27-EAF3657C0D2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72796" y="200067"/>
            <a:ext cx="1981546" cy="429859"/>
          </a:xfrm>
          <a:prstGeom prst="rect">
            <a:avLst/>
          </a:prstGeom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id="{289332DE-3CD3-403B-ACB1-0046F9DD3C61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55924" y="1298202"/>
            <a:ext cx="10243127" cy="49435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159423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3A4C7CE-D1BA-187E-BBE8-C0E59026BB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40000" y="2567710"/>
            <a:ext cx="8580582" cy="2440318"/>
          </a:xfrm>
        </p:spPr>
        <p:txBody>
          <a:bodyPr>
            <a:normAutofit/>
          </a:bodyPr>
          <a:lstStyle/>
          <a:p>
            <a:r>
              <a:rPr lang="es-ES" sz="4800" b="1" dirty="0">
                <a:solidFill>
                  <a:schemeClr val="bg1"/>
                </a:solidFill>
                <a:latin typeface="Poppins" pitchFamily="2" charset="77"/>
                <a:cs typeface="Poppins" pitchFamily="2" charset="77"/>
              </a:rPr>
              <a:t>Macro regiones 2024</a:t>
            </a:r>
            <a:endParaRPr lang="es-PE" sz="4800" b="1" dirty="0">
              <a:solidFill>
                <a:schemeClr val="bg1"/>
              </a:solidFill>
              <a:latin typeface="Poppins" pitchFamily="2" charset="77"/>
              <a:cs typeface="Poppins" pitchFamily="2" charset="77"/>
            </a:endParaRPr>
          </a:p>
        </p:txBody>
      </p:sp>
      <p:cxnSp>
        <p:nvCxnSpPr>
          <p:cNvPr id="5" name="Google Shape;58;p13">
            <a:extLst>
              <a:ext uri="{FF2B5EF4-FFF2-40B4-BE49-F238E27FC236}">
                <a16:creationId xmlns:a16="http://schemas.microsoft.com/office/drawing/2014/main" id="{CE90D336-6368-73DE-81B8-9522B90B5B85}"/>
              </a:ext>
            </a:extLst>
          </p:cNvPr>
          <p:cNvCxnSpPr>
            <a:cxnSpLocks/>
          </p:cNvCxnSpPr>
          <p:nvPr/>
        </p:nvCxnSpPr>
        <p:spPr>
          <a:xfrm>
            <a:off x="2716486" y="4705714"/>
            <a:ext cx="6893169" cy="0"/>
          </a:xfrm>
          <a:prstGeom prst="straightConnector1">
            <a:avLst/>
          </a:prstGeom>
          <a:noFill/>
          <a:ln w="1270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8" name="Redondear rectángulo de esquina del mismo lado 7">
            <a:extLst>
              <a:ext uri="{FF2B5EF4-FFF2-40B4-BE49-F238E27FC236}">
                <a16:creationId xmlns:a16="http://schemas.microsoft.com/office/drawing/2014/main" id="{245AC189-81AD-4209-7FB8-4DC394FA3CB1}"/>
              </a:ext>
            </a:extLst>
          </p:cNvPr>
          <p:cNvSpPr/>
          <p:nvPr/>
        </p:nvSpPr>
        <p:spPr>
          <a:xfrm rot="10800000">
            <a:off x="0" y="0"/>
            <a:ext cx="12192000" cy="829994"/>
          </a:xfrm>
          <a:prstGeom prst="round2Same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PE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0" name="Imagen 9">
            <a:extLst>
              <a:ext uri="{FF2B5EF4-FFF2-40B4-BE49-F238E27FC236}">
                <a16:creationId xmlns:a16="http://schemas.microsoft.com/office/drawing/2014/main" id="{179D0B85-B969-D519-B120-8916D3383AF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34940" y="215991"/>
            <a:ext cx="1981546" cy="429859"/>
          </a:xfrm>
          <a:prstGeom prst="rect">
            <a:avLst/>
          </a:prstGeom>
        </p:spPr>
      </p:pic>
      <p:sp>
        <p:nvSpPr>
          <p:cNvPr id="6" name="Medio marco 5">
            <a:extLst>
              <a:ext uri="{FF2B5EF4-FFF2-40B4-BE49-F238E27FC236}">
                <a16:creationId xmlns:a16="http://schemas.microsoft.com/office/drawing/2014/main" id="{C4BEE833-F9DE-475A-98D3-ED0547AEB67A}"/>
              </a:ext>
            </a:extLst>
          </p:cNvPr>
          <p:cNvSpPr/>
          <p:nvPr/>
        </p:nvSpPr>
        <p:spPr>
          <a:xfrm>
            <a:off x="1866499" y="2967999"/>
            <a:ext cx="1178676" cy="1044367"/>
          </a:xfrm>
          <a:prstGeom prst="halfFrame">
            <a:avLst>
              <a:gd name="adj1" fmla="val 7568"/>
              <a:gd name="adj2" fmla="val 4347"/>
            </a:avLst>
          </a:prstGeom>
          <a:solidFill>
            <a:srgbClr val="B619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PE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2660910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BE35040-3ACF-ED2D-1579-A7E41597D7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959471"/>
            <a:ext cx="10515600" cy="959168"/>
          </a:xfrm>
        </p:spPr>
        <p:txBody>
          <a:bodyPr>
            <a:normAutofit/>
          </a:bodyPr>
          <a:lstStyle/>
          <a:p>
            <a:r>
              <a:rPr lang="es-PE" sz="4000" b="1" dirty="0">
                <a:solidFill>
                  <a:srgbClr val="002060"/>
                </a:solidFill>
                <a:latin typeface="Poppins" pitchFamily="2" charset="77"/>
                <a:cs typeface="Poppins" pitchFamily="2" charset="77"/>
              </a:rPr>
              <a:t>Macro</a:t>
            </a:r>
          </a:p>
        </p:txBody>
      </p:sp>
      <p:sp>
        <p:nvSpPr>
          <p:cNvPr id="4" name="Redondear rectángulo de esquina del mismo lado 3">
            <a:extLst>
              <a:ext uri="{FF2B5EF4-FFF2-40B4-BE49-F238E27FC236}">
                <a16:creationId xmlns:a16="http://schemas.microsoft.com/office/drawing/2014/main" id="{6DD21BAC-7DC9-CF35-C7C4-82DF33465054}"/>
              </a:ext>
            </a:extLst>
          </p:cNvPr>
          <p:cNvSpPr/>
          <p:nvPr/>
        </p:nvSpPr>
        <p:spPr>
          <a:xfrm rot="10800000">
            <a:off x="0" y="0"/>
            <a:ext cx="12192000" cy="829994"/>
          </a:xfrm>
          <a:prstGeom prst="round2Same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PE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8" name="Google Shape;58;p13">
            <a:extLst>
              <a:ext uri="{FF2B5EF4-FFF2-40B4-BE49-F238E27FC236}">
                <a16:creationId xmlns:a16="http://schemas.microsoft.com/office/drawing/2014/main" id="{087A9F95-DF16-CB2B-C5ED-CCA6DC137F14}"/>
              </a:ext>
            </a:extLst>
          </p:cNvPr>
          <p:cNvCxnSpPr>
            <a:cxnSpLocks/>
          </p:cNvCxnSpPr>
          <p:nvPr/>
        </p:nvCxnSpPr>
        <p:spPr>
          <a:xfrm>
            <a:off x="928290" y="1714374"/>
            <a:ext cx="3763701" cy="0"/>
          </a:xfrm>
          <a:prstGeom prst="straightConnector1">
            <a:avLst/>
          </a:prstGeom>
          <a:noFill/>
          <a:ln w="19050" cap="flat" cmpd="sng">
            <a:solidFill>
              <a:srgbClr val="E30412"/>
            </a:solidFill>
            <a:prstDash val="solid"/>
            <a:round/>
            <a:headEnd type="none" w="sm" len="sm"/>
            <a:tailEnd type="none" w="sm" len="sm"/>
          </a:ln>
        </p:spPr>
      </p:cxnSp>
      <p:pic>
        <p:nvPicPr>
          <p:cNvPr id="10" name="Imagen 9">
            <a:extLst>
              <a:ext uri="{FF2B5EF4-FFF2-40B4-BE49-F238E27FC236}">
                <a16:creationId xmlns:a16="http://schemas.microsoft.com/office/drawing/2014/main" id="{F9B85748-C766-4761-8F27-EAF3657C0D2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72796" y="200067"/>
            <a:ext cx="1981546" cy="429859"/>
          </a:xfrm>
          <a:prstGeom prst="rect">
            <a:avLst/>
          </a:prstGeom>
        </p:spPr>
      </p:pic>
      <p:graphicFrame>
        <p:nvGraphicFramePr>
          <p:cNvPr id="11" name="Marcador de contenido 10">
            <a:extLst>
              <a:ext uri="{FF2B5EF4-FFF2-40B4-BE49-F238E27FC236}">
                <a16:creationId xmlns:a16="http://schemas.microsoft.com/office/drawing/2014/main" id="{6E18D8E2-85E5-4994-B486-97114688C888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2061549" y="2177424"/>
          <a:ext cx="9406006" cy="360791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9" name="Imagen 8">
            <a:extLst>
              <a:ext uri="{FF2B5EF4-FFF2-40B4-BE49-F238E27FC236}">
                <a16:creationId xmlns:a16="http://schemas.microsoft.com/office/drawing/2014/main" id="{2D040A49-4FB9-4FE5-9C9D-C98683044A33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445" y="1932827"/>
            <a:ext cx="1166471" cy="16833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877493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3A4C7CE-D1BA-187E-BBE8-C0E59026BB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23619" y="3269675"/>
            <a:ext cx="8633254" cy="1092056"/>
          </a:xfrm>
        </p:spPr>
        <p:txBody>
          <a:bodyPr>
            <a:normAutofit fontScale="90000"/>
          </a:bodyPr>
          <a:lstStyle/>
          <a:p>
            <a:r>
              <a:rPr lang="es-ES" sz="4800" b="1" dirty="0">
                <a:solidFill>
                  <a:schemeClr val="bg1"/>
                </a:solidFill>
                <a:latin typeface="Poppins" pitchFamily="2" charset="77"/>
                <a:cs typeface="Poppins" pitchFamily="2" charset="77"/>
              </a:rPr>
              <a:t>Orientaciones finales y acuerdos</a:t>
            </a:r>
            <a:endParaRPr lang="es-PE" sz="4800" b="1" dirty="0">
              <a:solidFill>
                <a:schemeClr val="bg1"/>
              </a:solidFill>
              <a:latin typeface="Poppins" pitchFamily="2" charset="77"/>
              <a:cs typeface="Poppins" pitchFamily="2" charset="77"/>
            </a:endParaRPr>
          </a:p>
        </p:txBody>
      </p:sp>
      <p:cxnSp>
        <p:nvCxnSpPr>
          <p:cNvPr id="5" name="Google Shape;58;p13">
            <a:extLst>
              <a:ext uri="{FF2B5EF4-FFF2-40B4-BE49-F238E27FC236}">
                <a16:creationId xmlns:a16="http://schemas.microsoft.com/office/drawing/2014/main" id="{CE90D336-6368-73DE-81B8-9522B90B5B85}"/>
              </a:ext>
            </a:extLst>
          </p:cNvPr>
          <p:cNvCxnSpPr>
            <a:cxnSpLocks/>
          </p:cNvCxnSpPr>
          <p:nvPr/>
        </p:nvCxnSpPr>
        <p:spPr>
          <a:xfrm>
            <a:off x="3328643" y="4675769"/>
            <a:ext cx="6893169" cy="0"/>
          </a:xfrm>
          <a:prstGeom prst="straightConnector1">
            <a:avLst/>
          </a:prstGeom>
          <a:noFill/>
          <a:ln w="1270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8" name="Redondear rectángulo de esquina del mismo lado 7">
            <a:extLst>
              <a:ext uri="{FF2B5EF4-FFF2-40B4-BE49-F238E27FC236}">
                <a16:creationId xmlns:a16="http://schemas.microsoft.com/office/drawing/2014/main" id="{245AC189-81AD-4209-7FB8-4DC394FA3CB1}"/>
              </a:ext>
            </a:extLst>
          </p:cNvPr>
          <p:cNvSpPr/>
          <p:nvPr/>
        </p:nvSpPr>
        <p:spPr>
          <a:xfrm rot="10800000">
            <a:off x="0" y="0"/>
            <a:ext cx="12192000" cy="829994"/>
          </a:xfrm>
          <a:prstGeom prst="round2Same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PE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0" name="Imagen 9">
            <a:extLst>
              <a:ext uri="{FF2B5EF4-FFF2-40B4-BE49-F238E27FC236}">
                <a16:creationId xmlns:a16="http://schemas.microsoft.com/office/drawing/2014/main" id="{179D0B85-B969-D519-B120-8916D3383AF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34940" y="215991"/>
            <a:ext cx="1981546" cy="429859"/>
          </a:xfrm>
          <a:prstGeom prst="rect">
            <a:avLst/>
          </a:prstGeom>
        </p:spPr>
      </p:pic>
      <p:sp>
        <p:nvSpPr>
          <p:cNvPr id="6" name="Medio marco 5">
            <a:extLst>
              <a:ext uri="{FF2B5EF4-FFF2-40B4-BE49-F238E27FC236}">
                <a16:creationId xmlns:a16="http://schemas.microsoft.com/office/drawing/2014/main" id="{DBECC75E-3A9A-4FAA-B8FA-525C3C00A877}"/>
              </a:ext>
            </a:extLst>
          </p:cNvPr>
          <p:cNvSpPr/>
          <p:nvPr/>
        </p:nvSpPr>
        <p:spPr>
          <a:xfrm>
            <a:off x="2245190" y="2663142"/>
            <a:ext cx="1178676" cy="1044367"/>
          </a:xfrm>
          <a:prstGeom prst="halfFrame">
            <a:avLst>
              <a:gd name="adj1" fmla="val 7568"/>
              <a:gd name="adj2" fmla="val 4347"/>
            </a:avLst>
          </a:prstGeom>
          <a:solidFill>
            <a:srgbClr val="B619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PE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6656311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dondear rectángulo de esquina del mismo lado 3">
            <a:extLst>
              <a:ext uri="{FF2B5EF4-FFF2-40B4-BE49-F238E27FC236}">
                <a16:creationId xmlns:a16="http://schemas.microsoft.com/office/drawing/2014/main" id="{6DD21BAC-7DC9-CF35-C7C4-82DF33465054}"/>
              </a:ext>
            </a:extLst>
          </p:cNvPr>
          <p:cNvSpPr/>
          <p:nvPr/>
        </p:nvSpPr>
        <p:spPr>
          <a:xfrm rot="10800000">
            <a:off x="0" y="0"/>
            <a:ext cx="12192000" cy="829994"/>
          </a:xfrm>
          <a:prstGeom prst="round2Same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PE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0" name="Imagen 9">
            <a:extLst>
              <a:ext uri="{FF2B5EF4-FFF2-40B4-BE49-F238E27FC236}">
                <a16:creationId xmlns:a16="http://schemas.microsoft.com/office/drawing/2014/main" id="{F9B85748-C766-4761-8F27-EAF3657C0D2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72796" y="200067"/>
            <a:ext cx="1981546" cy="429859"/>
          </a:xfrm>
          <a:prstGeom prst="rect">
            <a:avLst/>
          </a:prstGeom>
        </p:spPr>
      </p:pic>
      <p:sp>
        <p:nvSpPr>
          <p:cNvPr id="2" name="Rectángulo 1">
            <a:extLst>
              <a:ext uri="{FF2B5EF4-FFF2-40B4-BE49-F238E27FC236}">
                <a16:creationId xmlns:a16="http://schemas.microsoft.com/office/drawing/2014/main" id="{1EA4B2D8-C18F-4258-96A2-C50924074D66}"/>
              </a:ext>
            </a:extLst>
          </p:cNvPr>
          <p:cNvSpPr/>
          <p:nvPr/>
        </p:nvSpPr>
        <p:spPr>
          <a:xfrm>
            <a:off x="1366981" y="2151727"/>
            <a:ext cx="7989455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spcAft>
                <a:spcPts val="0"/>
              </a:spcAft>
              <a:buFont typeface="Symbol" panose="05050102010706020507" pitchFamily="18" charset="2"/>
              <a:buChar char=""/>
            </a:pPr>
            <a:r>
              <a:rPr lang="es-ES" sz="3200" dirty="0">
                <a:ea typeface="Arial MT"/>
                <a:cs typeface="Arial" panose="020B0604020202020204" pitchFamily="34" charset="0"/>
              </a:rPr>
              <a:t> Fecha y hora de la siguiente reunión: plan de implementación del MSEIB en función a nudos críticos y demandas.</a:t>
            </a:r>
          </a:p>
          <a:p>
            <a:pPr lvl="0">
              <a:spcAft>
                <a:spcPts val="0"/>
              </a:spcAft>
            </a:pPr>
            <a:endParaRPr lang="es-ES" sz="3200" dirty="0">
              <a:ea typeface="Arial MT"/>
              <a:cs typeface="Arial" panose="020B0604020202020204" pitchFamily="34" charset="0"/>
            </a:endParaRPr>
          </a:p>
          <a:p>
            <a:pPr marL="342900" lvl="0" indent="-342900">
              <a:spcAft>
                <a:spcPts val="0"/>
              </a:spcAft>
              <a:buFont typeface="Symbol" panose="05050102010706020507" pitchFamily="18" charset="2"/>
              <a:buChar char=""/>
            </a:pPr>
            <a:r>
              <a:rPr lang="es-ES" sz="3200" kern="1000" dirty="0">
                <a:solidFill>
                  <a:srgbClr val="595959"/>
                </a:solidFill>
                <a:ea typeface="Franklin Gothic Book" panose="020B0503020102020204" pitchFamily="34" charset="0"/>
                <a:cs typeface="Arial" panose="020B0604020202020204" pitchFamily="34" charset="0"/>
              </a:rPr>
              <a:t> Actualización del directorio de especialistas.</a:t>
            </a:r>
            <a:endParaRPr lang="es-PE" sz="3200" dirty="0"/>
          </a:p>
        </p:txBody>
      </p:sp>
      <p:sp>
        <p:nvSpPr>
          <p:cNvPr id="8" name="Freeform 12">
            <a:extLst>
              <a:ext uri="{FF2B5EF4-FFF2-40B4-BE49-F238E27FC236}">
                <a16:creationId xmlns:a16="http://schemas.microsoft.com/office/drawing/2014/main" id="{B98355A9-61E5-4829-9959-B731C27FFF6D}"/>
              </a:ext>
            </a:extLst>
          </p:cNvPr>
          <p:cNvSpPr/>
          <p:nvPr/>
        </p:nvSpPr>
        <p:spPr>
          <a:xfrm>
            <a:off x="1224392" y="2151727"/>
            <a:ext cx="602424" cy="689161"/>
          </a:xfrm>
          <a:custGeom>
            <a:avLst/>
            <a:gdLst>
              <a:gd name="connsiteX0" fmla="*/ 291134 w 946294"/>
              <a:gd name="connsiteY0" fmla="*/ 647725 h 943638"/>
              <a:gd name="connsiteX1" fmla="*/ 304945 w 946294"/>
              <a:gd name="connsiteY1" fmla="*/ 655657 h 943638"/>
              <a:gd name="connsiteX2" fmla="*/ 293779 w 946294"/>
              <a:gd name="connsiteY2" fmla="*/ 713206 h 943638"/>
              <a:gd name="connsiteX3" fmla="*/ 303868 w 946294"/>
              <a:gd name="connsiteY3" fmla="*/ 720260 h 943638"/>
              <a:gd name="connsiteX4" fmla="*/ 306038 w 946294"/>
              <a:gd name="connsiteY4" fmla="*/ 724860 h 943638"/>
              <a:gd name="connsiteX5" fmla="*/ 332885 w 946294"/>
              <a:gd name="connsiteY5" fmla="*/ 739938 h 943638"/>
              <a:gd name="connsiteX6" fmla="*/ 336211 w 946294"/>
              <a:gd name="connsiteY6" fmla="*/ 749768 h 943638"/>
              <a:gd name="connsiteX7" fmla="*/ 451708 w 946294"/>
              <a:gd name="connsiteY7" fmla="*/ 753399 h 943638"/>
              <a:gd name="connsiteX8" fmla="*/ 451708 w 946294"/>
              <a:gd name="connsiteY8" fmla="*/ 785543 h 943638"/>
              <a:gd name="connsiteX9" fmla="*/ 339553 w 946294"/>
              <a:gd name="connsiteY9" fmla="*/ 782807 h 943638"/>
              <a:gd name="connsiteX10" fmla="*/ 320151 w 946294"/>
              <a:gd name="connsiteY10" fmla="*/ 787789 h 943638"/>
              <a:gd name="connsiteX11" fmla="*/ 302110 w 946294"/>
              <a:gd name="connsiteY11" fmla="*/ 773781 h 943638"/>
              <a:gd name="connsiteX12" fmla="*/ 301714 w 946294"/>
              <a:gd name="connsiteY12" fmla="*/ 763784 h 943638"/>
              <a:gd name="connsiteX13" fmla="*/ 294951 w 946294"/>
              <a:gd name="connsiteY13" fmla="*/ 774958 h 943638"/>
              <a:gd name="connsiteX14" fmla="*/ 265538 w 946294"/>
              <a:gd name="connsiteY14" fmla="*/ 762508 h 943638"/>
              <a:gd name="connsiteX15" fmla="*/ 267312 w 946294"/>
              <a:gd name="connsiteY15" fmla="*/ 758770 h 943638"/>
              <a:gd name="connsiteX16" fmla="*/ 267106 w 946294"/>
              <a:gd name="connsiteY16" fmla="*/ 758687 h 943638"/>
              <a:gd name="connsiteX17" fmla="*/ 269562 w 946294"/>
              <a:gd name="connsiteY17" fmla="*/ 752802 h 943638"/>
              <a:gd name="connsiteX18" fmla="*/ 259155 w 946294"/>
              <a:gd name="connsiteY18" fmla="*/ 762898 h 943638"/>
              <a:gd name="connsiteX19" fmla="*/ 231437 w 946294"/>
              <a:gd name="connsiteY19" fmla="*/ 746618 h 943638"/>
              <a:gd name="connsiteX20" fmla="*/ 254166 w 946294"/>
              <a:gd name="connsiteY20" fmla="*/ 712212 h 943638"/>
              <a:gd name="connsiteX21" fmla="*/ 170648 w 946294"/>
              <a:gd name="connsiteY21" fmla="*/ 809754 h 943638"/>
              <a:gd name="connsiteX22" fmla="*/ 142914 w 946294"/>
              <a:gd name="connsiteY22" fmla="*/ 793583 h 943638"/>
              <a:gd name="connsiteX23" fmla="*/ 237409 w 946294"/>
              <a:gd name="connsiteY23" fmla="*/ 683010 h 943638"/>
              <a:gd name="connsiteX24" fmla="*/ 291134 w 946294"/>
              <a:gd name="connsiteY24" fmla="*/ 647725 h 943638"/>
              <a:gd name="connsiteX25" fmla="*/ 535613 w 946294"/>
              <a:gd name="connsiteY25" fmla="*/ 620825 h 943638"/>
              <a:gd name="connsiteX26" fmla="*/ 532578 w 946294"/>
              <a:gd name="connsiteY26" fmla="*/ 671002 h 943638"/>
              <a:gd name="connsiteX27" fmla="*/ 558554 w 946294"/>
              <a:gd name="connsiteY27" fmla="*/ 683633 h 943638"/>
              <a:gd name="connsiteX28" fmla="*/ 582562 w 946294"/>
              <a:gd name="connsiteY28" fmla="*/ 699820 h 943638"/>
              <a:gd name="connsiteX29" fmla="*/ 624528 w 946294"/>
              <a:gd name="connsiteY29" fmla="*/ 672081 h 943638"/>
              <a:gd name="connsiteX30" fmla="*/ 584445 w 946294"/>
              <a:gd name="connsiteY30" fmla="*/ 638947 h 943638"/>
              <a:gd name="connsiteX31" fmla="*/ 535613 w 946294"/>
              <a:gd name="connsiteY31" fmla="*/ 620825 h 943638"/>
              <a:gd name="connsiteX32" fmla="*/ 207943 w 946294"/>
              <a:gd name="connsiteY32" fmla="*/ 495300 h 943638"/>
              <a:gd name="connsiteX33" fmla="*/ 368800 w 946294"/>
              <a:gd name="connsiteY33" fmla="*/ 495300 h 943638"/>
              <a:gd name="connsiteX34" fmla="*/ 411746 w 946294"/>
              <a:gd name="connsiteY34" fmla="*/ 538238 h 943638"/>
              <a:gd name="connsiteX35" fmla="*/ 368800 w 946294"/>
              <a:gd name="connsiteY35" fmla="*/ 581088 h 943638"/>
              <a:gd name="connsiteX36" fmla="*/ 207943 w 946294"/>
              <a:gd name="connsiteY36" fmla="*/ 581088 h 943638"/>
              <a:gd name="connsiteX37" fmla="*/ 165100 w 946294"/>
              <a:gd name="connsiteY37" fmla="*/ 538238 h 943638"/>
              <a:gd name="connsiteX38" fmla="*/ 207943 w 946294"/>
              <a:gd name="connsiteY38" fmla="*/ 495300 h 943638"/>
              <a:gd name="connsiteX39" fmla="*/ 207936 w 946294"/>
              <a:gd name="connsiteY39" fmla="*/ 330200 h 943638"/>
              <a:gd name="connsiteX40" fmla="*/ 529683 w 946294"/>
              <a:gd name="connsiteY40" fmla="*/ 330200 h 943638"/>
              <a:gd name="connsiteX41" fmla="*/ 572518 w 946294"/>
              <a:gd name="connsiteY41" fmla="*/ 373137 h 943638"/>
              <a:gd name="connsiteX42" fmla="*/ 529683 w 946294"/>
              <a:gd name="connsiteY42" fmla="*/ 416074 h 943638"/>
              <a:gd name="connsiteX43" fmla="*/ 207936 w 946294"/>
              <a:gd name="connsiteY43" fmla="*/ 416074 h 943638"/>
              <a:gd name="connsiteX44" fmla="*/ 165100 w 946294"/>
              <a:gd name="connsiteY44" fmla="*/ 373137 h 943638"/>
              <a:gd name="connsiteX45" fmla="*/ 207936 w 946294"/>
              <a:gd name="connsiteY45" fmla="*/ 330200 h 943638"/>
              <a:gd name="connsiteX46" fmla="*/ 207936 w 946294"/>
              <a:gd name="connsiteY46" fmla="*/ 165100 h 943638"/>
              <a:gd name="connsiteX47" fmla="*/ 529683 w 946294"/>
              <a:gd name="connsiteY47" fmla="*/ 165100 h 943638"/>
              <a:gd name="connsiteX48" fmla="*/ 572518 w 946294"/>
              <a:gd name="connsiteY48" fmla="*/ 207925 h 943638"/>
              <a:gd name="connsiteX49" fmla="*/ 529683 w 946294"/>
              <a:gd name="connsiteY49" fmla="*/ 250869 h 943638"/>
              <a:gd name="connsiteX50" fmla="*/ 207936 w 946294"/>
              <a:gd name="connsiteY50" fmla="*/ 250869 h 943638"/>
              <a:gd name="connsiteX51" fmla="*/ 165100 w 946294"/>
              <a:gd name="connsiteY51" fmla="*/ 207925 h 943638"/>
              <a:gd name="connsiteX52" fmla="*/ 207936 w 946294"/>
              <a:gd name="connsiteY52" fmla="*/ 165100 h 943638"/>
              <a:gd name="connsiteX53" fmla="*/ 815773 w 946294"/>
              <a:gd name="connsiteY53" fmla="*/ 102004 h 943638"/>
              <a:gd name="connsiteX54" fmla="*/ 881289 w 946294"/>
              <a:gd name="connsiteY54" fmla="*/ 124704 h 943638"/>
              <a:gd name="connsiteX55" fmla="*/ 945799 w 946294"/>
              <a:gd name="connsiteY55" fmla="*/ 194685 h 943638"/>
              <a:gd name="connsiteX56" fmla="*/ 943434 w 946294"/>
              <a:gd name="connsiteY56" fmla="*/ 210078 h 943638"/>
              <a:gd name="connsiteX57" fmla="*/ 675328 w 946294"/>
              <a:gd name="connsiteY57" fmla="*/ 674461 h 943638"/>
              <a:gd name="connsiteX58" fmla="*/ 668546 w 946294"/>
              <a:gd name="connsiteY58" fmla="*/ 681570 h 943638"/>
              <a:gd name="connsiteX59" fmla="*/ 528476 w 946294"/>
              <a:gd name="connsiteY59" fmla="*/ 774022 h 943638"/>
              <a:gd name="connsiteX60" fmla="*/ 505933 w 946294"/>
              <a:gd name="connsiteY60" fmla="*/ 774720 h 943638"/>
              <a:gd name="connsiteX61" fmla="*/ 495321 w 946294"/>
              <a:gd name="connsiteY61" fmla="*/ 754789 h 943638"/>
              <a:gd name="connsiteX62" fmla="*/ 505326 w 946294"/>
              <a:gd name="connsiteY62" fmla="*/ 587278 h 943638"/>
              <a:gd name="connsiteX63" fmla="*/ 508173 w 946294"/>
              <a:gd name="connsiteY63" fmla="*/ 577884 h 943638"/>
              <a:gd name="connsiteX64" fmla="*/ 776195 w 946294"/>
              <a:gd name="connsiteY64" fmla="*/ 113627 h 943638"/>
              <a:gd name="connsiteX65" fmla="*/ 788355 w 946294"/>
              <a:gd name="connsiteY65" fmla="*/ 103821 h 943638"/>
              <a:gd name="connsiteX66" fmla="*/ 815773 w 946294"/>
              <a:gd name="connsiteY66" fmla="*/ 102004 h 943638"/>
              <a:gd name="connsiteX67" fmla="*/ 42838 w 946294"/>
              <a:gd name="connsiteY67" fmla="*/ 0 h 943638"/>
              <a:gd name="connsiteX68" fmla="*/ 686214 w 946294"/>
              <a:gd name="connsiteY68" fmla="*/ 0 h 943638"/>
              <a:gd name="connsiteX69" fmla="*/ 729153 w 946294"/>
              <a:gd name="connsiteY69" fmla="*/ 42857 h 943638"/>
              <a:gd name="connsiteX70" fmla="*/ 729153 w 946294"/>
              <a:gd name="connsiteY70" fmla="*/ 106640 h 943638"/>
              <a:gd name="connsiteX71" fmla="*/ 643376 w 946294"/>
              <a:gd name="connsiteY71" fmla="*/ 255263 h 943638"/>
              <a:gd name="connsiteX72" fmla="*/ 643376 w 946294"/>
              <a:gd name="connsiteY72" fmla="*/ 85757 h 943638"/>
              <a:gd name="connsiteX73" fmla="*/ 85777 w 946294"/>
              <a:gd name="connsiteY73" fmla="*/ 85757 h 943638"/>
              <a:gd name="connsiteX74" fmla="*/ 85777 w 946294"/>
              <a:gd name="connsiteY74" fmla="*/ 857750 h 943638"/>
              <a:gd name="connsiteX75" fmla="*/ 643376 w 946294"/>
              <a:gd name="connsiteY75" fmla="*/ 857750 h 943638"/>
              <a:gd name="connsiteX76" fmla="*/ 643376 w 946294"/>
              <a:gd name="connsiteY76" fmla="*/ 751022 h 943638"/>
              <a:gd name="connsiteX77" fmla="*/ 688375 w 946294"/>
              <a:gd name="connsiteY77" fmla="*/ 721315 h 943638"/>
              <a:gd name="connsiteX78" fmla="*/ 708663 w 946294"/>
              <a:gd name="connsiteY78" fmla="*/ 699734 h 943638"/>
              <a:gd name="connsiteX79" fmla="*/ 729153 w 946294"/>
              <a:gd name="connsiteY79" fmla="*/ 664348 h 943638"/>
              <a:gd name="connsiteX80" fmla="*/ 729153 w 946294"/>
              <a:gd name="connsiteY80" fmla="*/ 900694 h 943638"/>
              <a:gd name="connsiteX81" fmla="*/ 686214 w 946294"/>
              <a:gd name="connsiteY81" fmla="*/ 943638 h 943638"/>
              <a:gd name="connsiteX82" fmla="*/ 42838 w 946294"/>
              <a:gd name="connsiteY82" fmla="*/ 943638 h 943638"/>
              <a:gd name="connsiteX83" fmla="*/ 0 w 946294"/>
              <a:gd name="connsiteY83" fmla="*/ 900694 h 943638"/>
              <a:gd name="connsiteX84" fmla="*/ 0 w 946294"/>
              <a:gd name="connsiteY84" fmla="*/ 42857 h 943638"/>
              <a:gd name="connsiteX85" fmla="*/ 42838 w 946294"/>
              <a:gd name="connsiteY85" fmla="*/ 0 h 9436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</a:cxnLst>
            <a:rect l="l" t="t" r="r" b="b"/>
            <a:pathLst>
              <a:path w="946294" h="943638">
                <a:moveTo>
                  <a:pt x="291134" y="647725"/>
                </a:moveTo>
                <a:cubicBezTo>
                  <a:pt x="296234" y="647916"/>
                  <a:pt x="302696" y="650560"/>
                  <a:pt x="304945" y="655657"/>
                </a:cubicBezTo>
                <a:cubicBezTo>
                  <a:pt x="312390" y="672608"/>
                  <a:pt x="305135" y="693496"/>
                  <a:pt x="293779" y="713206"/>
                </a:cubicBezTo>
                <a:cubicBezTo>
                  <a:pt x="297786" y="714085"/>
                  <a:pt x="301318" y="716132"/>
                  <a:pt x="303868" y="720260"/>
                </a:cubicBezTo>
                <a:cubicBezTo>
                  <a:pt x="304755" y="721827"/>
                  <a:pt x="305341" y="723402"/>
                  <a:pt x="306038" y="724860"/>
                </a:cubicBezTo>
                <a:cubicBezTo>
                  <a:pt x="315637" y="723269"/>
                  <a:pt x="325346" y="727024"/>
                  <a:pt x="332885" y="739938"/>
                </a:cubicBezTo>
                <a:cubicBezTo>
                  <a:pt x="335435" y="744240"/>
                  <a:pt x="336211" y="747414"/>
                  <a:pt x="336211" y="749768"/>
                </a:cubicBezTo>
                <a:cubicBezTo>
                  <a:pt x="376790" y="743079"/>
                  <a:pt x="410812" y="753399"/>
                  <a:pt x="451708" y="753399"/>
                </a:cubicBezTo>
                <a:cubicBezTo>
                  <a:pt x="472378" y="753399"/>
                  <a:pt x="472378" y="785543"/>
                  <a:pt x="451708" y="785543"/>
                </a:cubicBezTo>
                <a:cubicBezTo>
                  <a:pt x="416609" y="785543"/>
                  <a:pt x="372292" y="766926"/>
                  <a:pt x="339553" y="782807"/>
                </a:cubicBezTo>
                <a:cubicBezTo>
                  <a:pt x="334247" y="785352"/>
                  <a:pt x="326518" y="790549"/>
                  <a:pt x="320151" y="787789"/>
                </a:cubicBezTo>
                <a:cubicBezTo>
                  <a:pt x="313483" y="785062"/>
                  <a:pt x="303583" y="782418"/>
                  <a:pt x="302110" y="773781"/>
                </a:cubicBezTo>
                <a:cubicBezTo>
                  <a:pt x="301524" y="770051"/>
                  <a:pt x="301619" y="766536"/>
                  <a:pt x="301714" y="763784"/>
                </a:cubicBezTo>
                <a:cubicBezTo>
                  <a:pt x="299655" y="767705"/>
                  <a:pt x="297406" y="771394"/>
                  <a:pt x="294951" y="774958"/>
                </a:cubicBezTo>
                <a:cubicBezTo>
                  <a:pt x="285147" y="788775"/>
                  <a:pt x="258300" y="780536"/>
                  <a:pt x="265538" y="762508"/>
                </a:cubicBezTo>
                <a:cubicBezTo>
                  <a:pt x="266014" y="761331"/>
                  <a:pt x="266615" y="760063"/>
                  <a:pt x="267312" y="758770"/>
                </a:cubicBezTo>
                <a:cubicBezTo>
                  <a:pt x="267202" y="758770"/>
                  <a:pt x="267202" y="758687"/>
                  <a:pt x="267106" y="758687"/>
                </a:cubicBezTo>
                <a:cubicBezTo>
                  <a:pt x="267993" y="756698"/>
                  <a:pt x="268785" y="754758"/>
                  <a:pt x="269562" y="752802"/>
                </a:cubicBezTo>
                <a:cubicBezTo>
                  <a:pt x="265633" y="755446"/>
                  <a:pt x="262006" y="758579"/>
                  <a:pt x="259155" y="762898"/>
                </a:cubicBezTo>
                <a:cubicBezTo>
                  <a:pt x="247308" y="779359"/>
                  <a:pt x="219954" y="764373"/>
                  <a:pt x="231437" y="746618"/>
                </a:cubicBezTo>
                <a:cubicBezTo>
                  <a:pt x="239357" y="735553"/>
                  <a:pt x="247007" y="723982"/>
                  <a:pt x="254166" y="712212"/>
                </a:cubicBezTo>
                <a:cubicBezTo>
                  <a:pt x="224468" y="743005"/>
                  <a:pt x="196830" y="775845"/>
                  <a:pt x="170648" y="809754"/>
                </a:cubicBezTo>
                <a:cubicBezTo>
                  <a:pt x="158199" y="825942"/>
                  <a:pt x="130259" y="809961"/>
                  <a:pt x="142914" y="793583"/>
                </a:cubicBezTo>
                <a:cubicBezTo>
                  <a:pt x="172422" y="755239"/>
                  <a:pt x="202801" y="716829"/>
                  <a:pt x="237409" y="683010"/>
                </a:cubicBezTo>
                <a:cubicBezTo>
                  <a:pt x="251220" y="669483"/>
                  <a:pt x="269657" y="646904"/>
                  <a:pt x="291134" y="647725"/>
                </a:cubicBezTo>
                <a:close/>
                <a:moveTo>
                  <a:pt x="535613" y="620825"/>
                </a:moveTo>
                <a:lnTo>
                  <a:pt x="532578" y="671002"/>
                </a:lnTo>
                <a:cubicBezTo>
                  <a:pt x="541118" y="674303"/>
                  <a:pt x="549930" y="678555"/>
                  <a:pt x="558554" y="683633"/>
                </a:cubicBezTo>
                <a:cubicBezTo>
                  <a:pt x="567282" y="688648"/>
                  <a:pt x="575424" y="694043"/>
                  <a:pt x="582562" y="699820"/>
                </a:cubicBezTo>
                <a:cubicBezTo>
                  <a:pt x="582562" y="699820"/>
                  <a:pt x="624528" y="672081"/>
                  <a:pt x="624528" y="672081"/>
                </a:cubicBezTo>
                <a:cubicBezTo>
                  <a:pt x="617684" y="663194"/>
                  <a:pt x="605418" y="651102"/>
                  <a:pt x="584445" y="638947"/>
                </a:cubicBezTo>
                <a:cubicBezTo>
                  <a:pt x="563368" y="626791"/>
                  <a:pt x="546811" y="622284"/>
                  <a:pt x="535613" y="620825"/>
                </a:cubicBezTo>
                <a:close/>
                <a:moveTo>
                  <a:pt x="207943" y="495300"/>
                </a:moveTo>
                <a:lnTo>
                  <a:pt x="368800" y="495300"/>
                </a:lnTo>
                <a:cubicBezTo>
                  <a:pt x="392528" y="495300"/>
                  <a:pt x="411746" y="514491"/>
                  <a:pt x="411746" y="538238"/>
                </a:cubicBezTo>
                <a:cubicBezTo>
                  <a:pt x="411746" y="561865"/>
                  <a:pt x="392528" y="581088"/>
                  <a:pt x="368800" y="581088"/>
                </a:cubicBezTo>
                <a:cubicBezTo>
                  <a:pt x="368800" y="581088"/>
                  <a:pt x="207943" y="581088"/>
                  <a:pt x="207943" y="581088"/>
                </a:cubicBezTo>
                <a:cubicBezTo>
                  <a:pt x="184306" y="581088"/>
                  <a:pt x="165100" y="561865"/>
                  <a:pt x="165100" y="538238"/>
                </a:cubicBezTo>
                <a:cubicBezTo>
                  <a:pt x="165100" y="514491"/>
                  <a:pt x="184306" y="495300"/>
                  <a:pt x="207943" y="495300"/>
                </a:cubicBezTo>
                <a:close/>
                <a:moveTo>
                  <a:pt x="207936" y="330200"/>
                </a:moveTo>
                <a:lnTo>
                  <a:pt x="529683" y="330200"/>
                </a:lnTo>
                <a:cubicBezTo>
                  <a:pt x="553298" y="330200"/>
                  <a:pt x="572518" y="349418"/>
                  <a:pt x="572518" y="373137"/>
                </a:cubicBezTo>
                <a:cubicBezTo>
                  <a:pt x="572518" y="396864"/>
                  <a:pt x="553298" y="416074"/>
                  <a:pt x="529683" y="416074"/>
                </a:cubicBezTo>
                <a:lnTo>
                  <a:pt x="207936" y="416074"/>
                </a:lnTo>
                <a:cubicBezTo>
                  <a:pt x="184320" y="416074"/>
                  <a:pt x="165100" y="396864"/>
                  <a:pt x="165100" y="373137"/>
                </a:cubicBezTo>
                <a:cubicBezTo>
                  <a:pt x="165100" y="349418"/>
                  <a:pt x="184320" y="330200"/>
                  <a:pt x="207936" y="330200"/>
                </a:cubicBezTo>
                <a:close/>
                <a:moveTo>
                  <a:pt x="207936" y="165100"/>
                </a:moveTo>
                <a:lnTo>
                  <a:pt x="529683" y="165100"/>
                </a:lnTo>
                <a:cubicBezTo>
                  <a:pt x="553298" y="165100"/>
                  <a:pt x="572518" y="184311"/>
                  <a:pt x="572518" y="207925"/>
                </a:cubicBezTo>
                <a:cubicBezTo>
                  <a:pt x="572518" y="231650"/>
                  <a:pt x="553298" y="250869"/>
                  <a:pt x="529683" y="250869"/>
                </a:cubicBezTo>
                <a:lnTo>
                  <a:pt x="207936" y="250869"/>
                </a:lnTo>
                <a:cubicBezTo>
                  <a:pt x="184320" y="250869"/>
                  <a:pt x="165100" y="231650"/>
                  <a:pt x="165100" y="207925"/>
                </a:cubicBezTo>
                <a:cubicBezTo>
                  <a:pt x="165100" y="184311"/>
                  <a:pt x="184320" y="165100"/>
                  <a:pt x="207936" y="165100"/>
                </a:cubicBezTo>
                <a:close/>
                <a:moveTo>
                  <a:pt x="815773" y="102004"/>
                </a:moveTo>
                <a:cubicBezTo>
                  <a:pt x="831704" y="103440"/>
                  <a:pt x="853985" y="108962"/>
                  <a:pt x="881289" y="124704"/>
                </a:cubicBezTo>
                <a:cubicBezTo>
                  <a:pt x="935794" y="156156"/>
                  <a:pt x="944899" y="190876"/>
                  <a:pt x="945799" y="194685"/>
                </a:cubicBezTo>
                <a:cubicBezTo>
                  <a:pt x="946950" y="199953"/>
                  <a:pt x="946071" y="205476"/>
                  <a:pt x="943434" y="210078"/>
                </a:cubicBezTo>
                <a:lnTo>
                  <a:pt x="675328" y="674461"/>
                </a:lnTo>
                <a:cubicBezTo>
                  <a:pt x="673653" y="677286"/>
                  <a:pt x="671393" y="679730"/>
                  <a:pt x="668546" y="681570"/>
                </a:cubicBezTo>
                <a:lnTo>
                  <a:pt x="528476" y="774022"/>
                </a:lnTo>
                <a:cubicBezTo>
                  <a:pt x="521715" y="778560"/>
                  <a:pt x="512987" y="778751"/>
                  <a:pt x="505933" y="774720"/>
                </a:cubicBezTo>
                <a:cubicBezTo>
                  <a:pt x="498942" y="770594"/>
                  <a:pt x="494840" y="762977"/>
                  <a:pt x="495321" y="754789"/>
                </a:cubicBezTo>
                <a:lnTo>
                  <a:pt x="505326" y="587278"/>
                </a:lnTo>
                <a:cubicBezTo>
                  <a:pt x="505535" y="583977"/>
                  <a:pt x="506498" y="580740"/>
                  <a:pt x="508173" y="577884"/>
                </a:cubicBezTo>
                <a:lnTo>
                  <a:pt x="776195" y="113627"/>
                </a:lnTo>
                <a:cubicBezTo>
                  <a:pt x="778916" y="108899"/>
                  <a:pt x="783248" y="105471"/>
                  <a:pt x="788355" y="103821"/>
                </a:cubicBezTo>
                <a:cubicBezTo>
                  <a:pt x="790260" y="103218"/>
                  <a:pt x="799841" y="100567"/>
                  <a:pt x="815773" y="102004"/>
                </a:cubicBezTo>
                <a:close/>
                <a:moveTo>
                  <a:pt x="42838" y="0"/>
                </a:moveTo>
                <a:lnTo>
                  <a:pt x="686214" y="0"/>
                </a:lnTo>
                <a:cubicBezTo>
                  <a:pt x="709945" y="0"/>
                  <a:pt x="729153" y="19222"/>
                  <a:pt x="729153" y="42857"/>
                </a:cubicBezTo>
                <a:lnTo>
                  <a:pt x="729153" y="106640"/>
                </a:lnTo>
                <a:lnTo>
                  <a:pt x="643376" y="255263"/>
                </a:lnTo>
                <a:lnTo>
                  <a:pt x="643376" y="85757"/>
                </a:lnTo>
                <a:lnTo>
                  <a:pt x="85777" y="85757"/>
                </a:lnTo>
                <a:lnTo>
                  <a:pt x="85777" y="857750"/>
                </a:lnTo>
                <a:lnTo>
                  <a:pt x="643376" y="857750"/>
                </a:lnTo>
                <a:lnTo>
                  <a:pt x="643376" y="751022"/>
                </a:lnTo>
                <a:lnTo>
                  <a:pt x="688375" y="721315"/>
                </a:lnTo>
                <a:cubicBezTo>
                  <a:pt x="696611" y="715898"/>
                  <a:pt x="703666" y="708428"/>
                  <a:pt x="708663" y="699734"/>
                </a:cubicBezTo>
                <a:lnTo>
                  <a:pt x="729153" y="664348"/>
                </a:lnTo>
                <a:lnTo>
                  <a:pt x="729153" y="900694"/>
                </a:lnTo>
                <a:cubicBezTo>
                  <a:pt x="729153" y="924416"/>
                  <a:pt x="709945" y="943638"/>
                  <a:pt x="686214" y="943638"/>
                </a:cubicBezTo>
                <a:lnTo>
                  <a:pt x="42838" y="943638"/>
                </a:lnTo>
                <a:cubicBezTo>
                  <a:pt x="19208" y="943638"/>
                  <a:pt x="0" y="924416"/>
                  <a:pt x="0" y="900694"/>
                </a:cubicBezTo>
                <a:lnTo>
                  <a:pt x="0" y="42857"/>
                </a:lnTo>
                <a:cubicBezTo>
                  <a:pt x="0" y="19222"/>
                  <a:pt x="19208" y="0"/>
                  <a:pt x="42838" y="0"/>
                </a:cubicBezTo>
                <a:close/>
              </a:path>
            </a:pathLst>
          </a:custGeom>
          <a:solidFill>
            <a:schemeClr val="accent1">
              <a:lumMod val="75000"/>
            </a:schemeClr>
          </a:solidFill>
          <a:ln w="12700">
            <a:miter lim="400000"/>
          </a:ln>
        </p:spPr>
        <p:txBody>
          <a:bodyPr wrap="square" lIns="0" tIns="0" rIns="0" bIns="0" anchor="ctr">
            <a:noAutofit/>
          </a:bodyPr>
          <a:lstStyle/>
          <a:p>
            <a:pPr lvl="0"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/>
          </a:p>
        </p:txBody>
      </p:sp>
      <p:sp>
        <p:nvSpPr>
          <p:cNvPr id="9" name="Freeform 12">
            <a:extLst>
              <a:ext uri="{FF2B5EF4-FFF2-40B4-BE49-F238E27FC236}">
                <a16:creationId xmlns:a16="http://schemas.microsoft.com/office/drawing/2014/main" id="{F737B78F-BB5B-48A9-A8B1-857DD5E10542}"/>
              </a:ext>
            </a:extLst>
          </p:cNvPr>
          <p:cNvSpPr/>
          <p:nvPr/>
        </p:nvSpPr>
        <p:spPr>
          <a:xfrm>
            <a:off x="1224392" y="4017113"/>
            <a:ext cx="602424" cy="689161"/>
          </a:xfrm>
          <a:custGeom>
            <a:avLst/>
            <a:gdLst>
              <a:gd name="connsiteX0" fmla="*/ 291134 w 946294"/>
              <a:gd name="connsiteY0" fmla="*/ 647725 h 943638"/>
              <a:gd name="connsiteX1" fmla="*/ 304945 w 946294"/>
              <a:gd name="connsiteY1" fmla="*/ 655657 h 943638"/>
              <a:gd name="connsiteX2" fmla="*/ 293779 w 946294"/>
              <a:gd name="connsiteY2" fmla="*/ 713206 h 943638"/>
              <a:gd name="connsiteX3" fmla="*/ 303868 w 946294"/>
              <a:gd name="connsiteY3" fmla="*/ 720260 h 943638"/>
              <a:gd name="connsiteX4" fmla="*/ 306038 w 946294"/>
              <a:gd name="connsiteY4" fmla="*/ 724860 h 943638"/>
              <a:gd name="connsiteX5" fmla="*/ 332885 w 946294"/>
              <a:gd name="connsiteY5" fmla="*/ 739938 h 943638"/>
              <a:gd name="connsiteX6" fmla="*/ 336211 w 946294"/>
              <a:gd name="connsiteY6" fmla="*/ 749768 h 943638"/>
              <a:gd name="connsiteX7" fmla="*/ 451708 w 946294"/>
              <a:gd name="connsiteY7" fmla="*/ 753399 h 943638"/>
              <a:gd name="connsiteX8" fmla="*/ 451708 w 946294"/>
              <a:gd name="connsiteY8" fmla="*/ 785543 h 943638"/>
              <a:gd name="connsiteX9" fmla="*/ 339553 w 946294"/>
              <a:gd name="connsiteY9" fmla="*/ 782807 h 943638"/>
              <a:gd name="connsiteX10" fmla="*/ 320151 w 946294"/>
              <a:gd name="connsiteY10" fmla="*/ 787789 h 943638"/>
              <a:gd name="connsiteX11" fmla="*/ 302110 w 946294"/>
              <a:gd name="connsiteY11" fmla="*/ 773781 h 943638"/>
              <a:gd name="connsiteX12" fmla="*/ 301714 w 946294"/>
              <a:gd name="connsiteY12" fmla="*/ 763784 h 943638"/>
              <a:gd name="connsiteX13" fmla="*/ 294951 w 946294"/>
              <a:gd name="connsiteY13" fmla="*/ 774958 h 943638"/>
              <a:gd name="connsiteX14" fmla="*/ 265538 w 946294"/>
              <a:gd name="connsiteY14" fmla="*/ 762508 h 943638"/>
              <a:gd name="connsiteX15" fmla="*/ 267312 w 946294"/>
              <a:gd name="connsiteY15" fmla="*/ 758770 h 943638"/>
              <a:gd name="connsiteX16" fmla="*/ 267106 w 946294"/>
              <a:gd name="connsiteY16" fmla="*/ 758687 h 943638"/>
              <a:gd name="connsiteX17" fmla="*/ 269562 w 946294"/>
              <a:gd name="connsiteY17" fmla="*/ 752802 h 943638"/>
              <a:gd name="connsiteX18" fmla="*/ 259155 w 946294"/>
              <a:gd name="connsiteY18" fmla="*/ 762898 h 943638"/>
              <a:gd name="connsiteX19" fmla="*/ 231437 w 946294"/>
              <a:gd name="connsiteY19" fmla="*/ 746618 h 943638"/>
              <a:gd name="connsiteX20" fmla="*/ 254166 w 946294"/>
              <a:gd name="connsiteY20" fmla="*/ 712212 h 943638"/>
              <a:gd name="connsiteX21" fmla="*/ 170648 w 946294"/>
              <a:gd name="connsiteY21" fmla="*/ 809754 h 943638"/>
              <a:gd name="connsiteX22" fmla="*/ 142914 w 946294"/>
              <a:gd name="connsiteY22" fmla="*/ 793583 h 943638"/>
              <a:gd name="connsiteX23" fmla="*/ 237409 w 946294"/>
              <a:gd name="connsiteY23" fmla="*/ 683010 h 943638"/>
              <a:gd name="connsiteX24" fmla="*/ 291134 w 946294"/>
              <a:gd name="connsiteY24" fmla="*/ 647725 h 943638"/>
              <a:gd name="connsiteX25" fmla="*/ 535613 w 946294"/>
              <a:gd name="connsiteY25" fmla="*/ 620825 h 943638"/>
              <a:gd name="connsiteX26" fmla="*/ 532578 w 946294"/>
              <a:gd name="connsiteY26" fmla="*/ 671002 h 943638"/>
              <a:gd name="connsiteX27" fmla="*/ 558554 w 946294"/>
              <a:gd name="connsiteY27" fmla="*/ 683633 h 943638"/>
              <a:gd name="connsiteX28" fmla="*/ 582562 w 946294"/>
              <a:gd name="connsiteY28" fmla="*/ 699820 h 943638"/>
              <a:gd name="connsiteX29" fmla="*/ 624528 w 946294"/>
              <a:gd name="connsiteY29" fmla="*/ 672081 h 943638"/>
              <a:gd name="connsiteX30" fmla="*/ 584445 w 946294"/>
              <a:gd name="connsiteY30" fmla="*/ 638947 h 943638"/>
              <a:gd name="connsiteX31" fmla="*/ 535613 w 946294"/>
              <a:gd name="connsiteY31" fmla="*/ 620825 h 943638"/>
              <a:gd name="connsiteX32" fmla="*/ 207943 w 946294"/>
              <a:gd name="connsiteY32" fmla="*/ 495300 h 943638"/>
              <a:gd name="connsiteX33" fmla="*/ 368800 w 946294"/>
              <a:gd name="connsiteY33" fmla="*/ 495300 h 943638"/>
              <a:gd name="connsiteX34" fmla="*/ 411746 w 946294"/>
              <a:gd name="connsiteY34" fmla="*/ 538238 h 943638"/>
              <a:gd name="connsiteX35" fmla="*/ 368800 w 946294"/>
              <a:gd name="connsiteY35" fmla="*/ 581088 h 943638"/>
              <a:gd name="connsiteX36" fmla="*/ 207943 w 946294"/>
              <a:gd name="connsiteY36" fmla="*/ 581088 h 943638"/>
              <a:gd name="connsiteX37" fmla="*/ 165100 w 946294"/>
              <a:gd name="connsiteY37" fmla="*/ 538238 h 943638"/>
              <a:gd name="connsiteX38" fmla="*/ 207943 w 946294"/>
              <a:gd name="connsiteY38" fmla="*/ 495300 h 943638"/>
              <a:gd name="connsiteX39" fmla="*/ 207936 w 946294"/>
              <a:gd name="connsiteY39" fmla="*/ 330200 h 943638"/>
              <a:gd name="connsiteX40" fmla="*/ 529683 w 946294"/>
              <a:gd name="connsiteY40" fmla="*/ 330200 h 943638"/>
              <a:gd name="connsiteX41" fmla="*/ 572518 w 946294"/>
              <a:gd name="connsiteY41" fmla="*/ 373137 h 943638"/>
              <a:gd name="connsiteX42" fmla="*/ 529683 w 946294"/>
              <a:gd name="connsiteY42" fmla="*/ 416074 h 943638"/>
              <a:gd name="connsiteX43" fmla="*/ 207936 w 946294"/>
              <a:gd name="connsiteY43" fmla="*/ 416074 h 943638"/>
              <a:gd name="connsiteX44" fmla="*/ 165100 w 946294"/>
              <a:gd name="connsiteY44" fmla="*/ 373137 h 943638"/>
              <a:gd name="connsiteX45" fmla="*/ 207936 w 946294"/>
              <a:gd name="connsiteY45" fmla="*/ 330200 h 943638"/>
              <a:gd name="connsiteX46" fmla="*/ 207936 w 946294"/>
              <a:gd name="connsiteY46" fmla="*/ 165100 h 943638"/>
              <a:gd name="connsiteX47" fmla="*/ 529683 w 946294"/>
              <a:gd name="connsiteY47" fmla="*/ 165100 h 943638"/>
              <a:gd name="connsiteX48" fmla="*/ 572518 w 946294"/>
              <a:gd name="connsiteY48" fmla="*/ 207925 h 943638"/>
              <a:gd name="connsiteX49" fmla="*/ 529683 w 946294"/>
              <a:gd name="connsiteY49" fmla="*/ 250869 h 943638"/>
              <a:gd name="connsiteX50" fmla="*/ 207936 w 946294"/>
              <a:gd name="connsiteY50" fmla="*/ 250869 h 943638"/>
              <a:gd name="connsiteX51" fmla="*/ 165100 w 946294"/>
              <a:gd name="connsiteY51" fmla="*/ 207925 h 943638"/>
              <a:gd name="connsiteX52" fmla="*/ 207936 w 946294"/>
              <a:gd name="connsiteY52" fmla="*/ 165100 h 943638"/>
              <a:gd name="connsiteX53" fmla="*/ 815773 w 946294"/>
              <a:gd name="connsiteY53" fmla="*/ 102004 h 943638"/>
              <a:gd name="connsiteX54" fmla="*/ 881289 w 946294"/>
              <a:gd name="connsiteY54" fmla="*/ 124704 h 943638"/>
              <a:gd name="connsiteX55" fmla="*/ 945799 w 946294"/>
              <a:gd name="connsiteY55" fmla="*/ 194685 h 943638"/>
              <a:gd name="connsiteX56" fmla="*/ 943434 w 946294"/>
              <a:gd name="connsiteY56" fmla="*/ 210078 h 943638"/>
              <a:gd name="connsiteX57" fmla="*/ 675328 w 946294"/>
              <a:gd name="connsiteY57" fmla="*/ 674461 h 943638"/>
              <a:gd name="connsiteX58" fmla="*/ 668546 w 946294"/>
              <a:gd name="connsiteY58" fmla="*/ 681570 h 943638"/>
              <a:gd name="connsiteX59" fmla="*/ 528476 w 946294"/>
              <a:gd name="connsiteY59" fmla="*/ 774022 h 943638"/>
              <a:gd name="connsiteX60" fmla="*/ 505933 w 946294"/>
              <a:gd name="connsiteY60" fmla="*/ 774720 h 943638"/>
              <a:gd name="connsiteX61" fmla="*/ 495321 w 946294"/>
              <a:gd name="connsiteY61" fmla="*/ 754789 h 943638"/>
              <a:gd name="connsiteX62" fmla="*/ 505326 w 946294"/>
              <a:gd name="connsiteY62" fmla="*/ 587278 h 943638"/>
              <a:gd name="connsiteX63" fmla="*/ 508173 w 946294"/>
              <a:gd name="connsiteY63" fmla="*/ 577884 h 943638"/>
              <a:gd name="connsiteX64" fmla="*/ 776195 w 946294"/>
              <a:gd name="connsiteY64" fmla="*/ 113627 h 943638"/>
              <a:gd name="connsiteX65" fmla="*/ 788355 w 946294"/>
              <a:gd name="connsiteY65" fmla="*/ 103821 h 943638"/>
              <a:gd name="connsiteX66" fmla="*/ 815773 w 946294"/>
              <a:gd name="connsiteY66" fmla="*/ 102004 h 943638"/>
              <a:gd name="connsiteX67" fmla="*/ 42838 w 946294"/>
              <a:gd name="connsiteY67" fmla="*/ 0 h 943638"/>
              <a:gd name="connsiteX68" fmla="*/ 686214 w 946294"/>
              <a:gd name="connsiteY68" fmla="*/ 0 h 943638"/>
              <a:gd name="connsiteX69" fmla="*/ 729153 w 946294"/>
              <a:gd name="connsiteY69" fmla="*/ 42857 h 943638"/>
              <a:gd name="connsiteX70" fmla="*/ 729153 w 946294"/>
              <a:gd name="connsiteY70" fmla="*/ 106640 h 943638"/>
              <a:gd name="connsiteX71" fmla="*/ 643376 w 946294"/>
              <a:gd name="connsiteY71" fmla="*/ 255263 h 943638"/>
              <a:gd name="connsiteX72" fmla="*/ 643376 w 946294"/>
              <a:gd name="connsiteY72" fmla="*/ 85757 h 943638"/>
              <a:gd name="connsiteX73" fmla="*/ 85777 w 946294"/>
              <a:gd name="connsiteY73" fmla="*/ 85757 h 943638"/>
              <a:gd name="connsiteX74" fmla="*/ 85777 w 946294"/>
              <a:gd name="connsiteY74" fmla="*/ 857750 h 943638"/>
              <a:gd name="connsiteX75" fmla="*/ 643376 w 946294"/>
              <a:gd name="connsiteY75" fmla="*/ 857750 h 943638"/>
              <a:gd name="connsiteX76" fmla="*/ 643376 w 946294"/>
              <a:gd name="connsiteY76" fmla="*/ 751022 h 943638"/>
              <a:gd name="connsiteX77" fmla="*/ 688375 w 946294"/>
              <a:gd name="connsiteY77" fmla="*/ 721315 h 943638"/>
              <a:gd name="connsiteX78" fmla="*/ 708663 w 946294"/>
              <a:gd name="connsiteY78" fmla="*/ 699734 h 943638"/>
              <a:gd name="connsiteX79" fmla="*/ 729153 w 946294"/>
              <a:gd name="connsiteY79" fmla="*/ 664348 h 943638"/>
              <a:gd name="connsiteX80" fmla="*/ 729153 w 946294"/>
              <a:gd name="connsiteY80" fmla="*/ 900694 h 943638"/>
              <a:gd name="connsiteX81" fmla="*/ 686214 w 946294"/>
              <a:gd name="connsiteY81" fmla="*/ 943638 h 943638"/>
              <a:gd name="connsiteX82" fmla="*/ 42838 w 946294"/>
              <a:gd name="connsiteY82" fmla="*/ 943638 h 943638"/>
              <a:gd name="connsiteX83" fmla="*/ 0 w 946294"/>
              <a:gd name="connsiteY83" fmla="*/ 900694 h 943638"/>
              <a:gd name="connsiteX84" fmla="*/ 0 w 946294"/>
              <a:gd name="connsiteY84" fmla="*/ 42857 h 943638"/>
              <a:gd name="connsiteX85" fmla="*/ 42838 w 946294"/>
              <a:gd name="connsiteY85" fmla="*/ 0 h 9436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</a:cxnLst>
            <a:rect l="l" t="t" r="r" b="b"/>
            <a:pathLst>
              <a:path w="946294" h="943638">
                <a:moveTo>
                  <a:pt x="291134" y="647725"/>
                </a:moveTo>
                <a:cubicBezTo>
                  <a:pt x="296234" y="647916"/>
                  <a:pt x="302696" y="650560"/>
                  <a:pt x="304945" y="655657"/>
                </a:cubicBezTo>
                <a:cubicBezTo>
                  <a:pt x="312390" y="672608"/>
                  <a:pt x="305135" y="693496"/>
                  <a:pt x="293779" y="713206"/>
                </a:cubicBezTo>
                <a:cubicBezTo>
                  <a:pt x="297786" y="714085"/>
                  <a:pt x="301318" y="716132"/>
                  <a:pt x="303868" y="720260"/>
                </a:cubicBezTo>
                <a:cubicBezTo>
                  <a:pt x="304755" y="721827"/>
                  <a:pt x="305341" y="723402"/>
                  <a:pt x="306038" y="724860"/>
                </a:cubicBezTo>
                <a:cubicBezTo>
                  <a:pt x="315637" y="723269"/>
                  <a:pt x="325346" y="727024"/>
                  <a:pt x="332885" y="739938"/>
                </a:cubicBezTo>
                <a:cubicBezTo>
                  <a:pt x="335435" y="744240"/>
                  <a:pt x="336211" y="747414"/>
                  <a:pt x="336211" y="749768"/>
                </a:cubicBezTo>
                <a:cubicBezTo>
                  <a:pt x="376790" y="743079"/>
                  <a:pt x="410812" y="753399"/>
                  <a:pt x="451708" y="753399"/>
                </a:cubicBezTo>
                <a:cubicBezTo>
                  <a:pt x="472378" y="753399"/>
                  <a:pt x="472378" y="785543"/>
                  <a:pt x="451708" y="785543"/>
                </a:cubicBezTo>
                <a:cubicBezTo>
                  <a:pt x="416609" y="785543"/>
                  <a:pt x="372292" y="766926"/>
                  <a:pt x="339553" y="782807"/>
                </a:cubicBezTo>
                <a:cubicBezTo>
                  <a:pt x="334247" y="785352"/>
                  <a:pt x="326518" y="790549"/>
                  <a:pt x="320151" y="787789"/>
                </a:cubicBezTo>
                <a:cubicBezTo>
                  <a:pt x="313483" y="785062"/>
                  <a:pt x="303583" y="782418"/>
                  <a:pt x="302110" y="773781"/>
                </a:cubicBezTo>
                <a:cubicBezTo>
                  <a:pt x="301524" y="770051"/>
                  <a:pt x="301619" y="766536"/>
                  <a:pt x="301714" y="763784"/>
                </a:cubicBezTo>
                <a:cubicBezTo>
                  <a:pt x="299655" y="767705"/>
                  <a:pt x="297406" y="771394"/>
                  <a:pt x="294951" y="774958"/>
                </a:cubicBezTo>
                <a:cubicBezTo>
                  <a:pt x="285147" y="788775"/>
                  <a:pt x="258300" y="780536"/>
                  <a:pt x="265538" y="762508"/>
                </a:cubicBezTo>
                <a:cubicBezTo>
                  <a:pt x="266014" y="761331"/>
                  <a:pt x="266615" y="760063"/>
                  <a:pt x="267312" y="758770"/>
                </a:cubicBezTo>
                <a:cubicBezTo>
                  <a:pt x="267202" y="758770"/>
                  <a:pt x="267202" y="758687"/>
                  <a:pt x="267106" y="758687"/>
                </a:cubicBezTo>
                <a:cubicBezTo>
                  <a:pt x="267993" y="756698"/>
                  <a:pt x="268785" y="754758"/>
                  <a:pt x="269562" y="752802"/>
                </a:cubicBezTo>
                <a:cubicBezTo>
                  <a:pt x="265633" y="755446"/>
                  <a:pt x="262006" y="758579"/>
                  <a:pt x="259155" y="762898"/>
                </a:cubicBezTo>
                <a:cubicBezTo>
                  <a:pt x="247308" y="779359"/>
                  <a:pt x="219954" y="764373"/>
                  <a:pt x="231437" y="746618"/>
                </a:cubicBezTo>
                <a:cubicBezTo>
                  <a:pt x="239357" y="735553"/>
                  <a:pt x="247007" y="723982"/>
                  <a:pt x="254166" y="712212"/>
                </a:cubicBezTo>
                <a:cubicBezTo>
                  <a:pt x="224468" y="743005"/>
                  <a:pt x="196830" y="775845"/>
                  <a:pt x="170648" y="809754"/>
                </a:cubicBezTo>
                <a:cubicBezTo>
                  <a:pt x="158199" y="825942"/>
                  <a:pt x="130259" y="809961"/>
                  <a:pt x="142914" y="793583"/>
                </a:cubicBezTo>
                <a:cubicBezTo>
                  <a:pt x="172422" y="755239"/>
                  <a:pt x="202801" y="716829"/>
                  <a:pt x="237409" y="683010"/>
                </a:cubicBezTo>
                <a:cubicBezTo>
                  <a:pt x="251220" y="669483"/>
                  <a:pt x="269657" y="646904"/>
                  <a:pt x="291134" y="647725"/>
                </a:cubicBezTo>
                <a:close/>
                <a:moveTo>
                  <a:pt x="535613" y="620825"/>
                </a:moveTo>
                <a:lnTo>
                  <a:pt x="532578" y="671002"/>
                </a:lnTo>
                <a:cubicBezTo>
                  <a:pt x="541118" y="674303"/>
                  <a:pt x="549930" y="678555"/>
                  <a:pt x="558554" y="683633"/>
                </a:cubicBezTo>
                <a:cubicBezTo>
                  <a:pt x="567282" y="688648"/>
                  <a:pt x="575424" y="694043"/>
                  <a:pt x="582562" y="699820"/>
                </a:cubicBezTo>
                <a:cubicBezTo>
                  <a:pt x="582562" y="699820"/>
                  <a:pt x="624528" y="672081"/>
                  <a:pt x="624528" y="672081"/>
                </a:cubicBezTo>
                <a:cubicBezTo>
                  <a:pt x="617684" y="663194"/>
                  <a:pt x="605418" y="651102"/>
                  <a:pt x="584445" y="638947"/>
                </a:cubicBezTo>
                <a:cubicBezTo>
                  <a:pt x="563368" y="626791"/>
                  <a:pt x="546811" y="622284"/>
                  <a:pt x="535613" y="620825"/>
                </a:cubicBezTo>
                <a:close/>
                <a:moveTo>
                  <a:pt x="207943" y="495300"/>
                </a:moveTo>
                <a:lnTo>
                  <a:pt x="368800" y="495300"/>
                </a:lnTo>
                <a:cubicBezTo>
                  <a:pt x="392528" y="495300"/>
                  <a:pt x="411746" y="514491"/>
                  <a:pt x="411746" y="538238"/>
                </a:cubicBezTo>
                <a:cubicBezTo>
                  <a:pt x="411746" y="561865"/>
                  <a:pt x="392528" y="581088"/>
                  <a:pt x="368800" y="581088"/>
                </a:cubicBezTo>
                <a:cubicBezTo>
                  <a:pt x="368800" y="581088"/>
                  <a:pt x="207943" y="581088"/>
                  <a:pt x="207943" y="581088"/>
                </a:cubicBezTo>
                <a:cubicBezTo>
                  <a:pt x="184306" y="581088"/>
                  <a:pt x="165100" y="561865"/>
                  <a:pt x="165100" y="538238"/>
                </a:cubicBezTo>
                <a:cubicBezTo>
                  <a:pt x="165100" y="514491"/>
                  <a:pt x="184306" y="495300"/>
                  <a:pt x="207943" y="495300"/>
                </a:cubicBezTo>
                <a:close/>
                <a:moveTo>
                  <a:pt x="207936" y="330200"/>
                </a:moveTo>
                <a:lnTo>
                  <a:pt x="529683" y="330200"/>
                </a:lnTo>
                <a:cubicBezTo>
                  <a:pt x="553298" y="330200"/>
                  <a:pt x="572518" y="349418"/>
                  <a:pt x="572518" y="373137"/>
                </a:cubicBezTo>
                <a:cubicBezTo>
                  <a:pt x="572518" y="396864"/>
                  <a:pt x="553298" y="416074"/>
                  <a:pt x="529683" y="416074"/>
                </a:cubicBezTo>
                <a:lnTo>
                  <a:pt x="207936" y="416074"/>
                </a:lnTo>
                <a:cubicBezTo>
                  <a:pt x="184320" y="416074"/>
                  <a:pt x="165100" y="396864"/>
                  <a:pt x="165100" y="373137"/>
                </a:cubicBezTo>
                <a:cubicBezTo>
                  <a:pt x="165100" y="349418"/>
                  <a:pt x="184320" y="330200"/>
                  <a:pt x="207936" y="330200"/>
                </a:cubicBezTo>
                <a:close/>
                <a:moveTo>
                  <a:pt x="207936" y="165100"/>
                </a:moveTo>
                <a:lnTo>
                  <a:pt x="529683" y="165100"/>
                </a:lnTo>
                <a:cubicBezTo>
                  <a:pt x="553298" y="165100"/>
                  <a:pt x="572518" y="184311"/>
                  <a:pt x="572518" y="207925"/>
                </a:cubicBezTo>
                <a:cubicBezTo>
                  <a:pt x="572518" y="231650"/>
                  <a:pt x="553298" y="250869"/>
                  <a:pt x="529683" y="250869"/>
                </a:cubicBezTo>
                <a:lnTo>
                  <a:pt x="207936" y="250869"/>
                </a:lnTo>
                <a:cubicBezTo>
                  <a:pt x="184320" y="250869"/>
                  <a:pt x="165100" y="231650"/>
                  <a:pt x="165100" y="207925"/>
                </a:cubicBezTo>
                <a:cubicBezTo>
                  <a:pt x="165100" y="184311"/>
                  <a:pt x="184320" y="165100"/>
                  <a:pt x="207936" y="165100"/>
                </a:cubicBezTo>
                <a:close/>
                <a:moveTo>
                  <a:pt x="815773" y="102004"/>
                </a:moveTo>
                <a:cubicBezTo>
                  <a:pt x="831704" y="103440"/>
                  <a:pt x="853985" y="108962"/>
                  <a:pt x="881289" y="124704"/>
                </a:cubicBezTo>
                <a:cubicBezTo>
                  <a:pt x="935794" y="156156"/>
                  <a:pt x="944899" y="190876"/>
                  <a:pt x="945799" y="194685"/>
                </a:cubicBezTo>
                <a:cubicBezTo>
                  <a:pt x="946950" y="199953"/>
                  <a:pt x="946071" y="205476"/>
                  <a:pt x="943434" y="210078"/>
                </a:cubicBezTo>
                <a:lnTo>
                  <a:pt x="675328" y="674461"/>
                </a:lnTo>
                <a:cubicBezTo>
                  <a:pt x="673653" y="677286"/>
                  <a:pt x="671393" y="679730"/>
                  <a:pt x="668546" y="681570"/>
                </a:cubicBezTo>
                <a:lnTo>
                  <a:pt x="528476" y="774022"/>
                </a:lnTo>
                <a:cubicBezTo>
                  <a:pt x="521715" y="778560"/>
                  <a:pt x="512987" y="778751"/>
                  <a:pt x="505933" y="774720"/>
                </a:cubicBezTo>
                <a:cubicBezTo>
                  <a:pt x="498942" y="770594"/>
                  <a:pt x="494840" y="762977"/>
                  <a:pt x="495321" y="754789"/>
                </a:cubicBezTo>
                <a:lnTo>
                  <a:pt x="505326" y="587278"/>
                </a:lnTo>
                <a:cubicBezTo>
                  <a:pt x="505535" y="583977"/>
                  <a:pt x="506498" y="580740"/>
                  <a:pt x="508173" y="577884"/>
                </a:cubicBezTo>
                <a:lnTo>
                  <a:pt x="776195" y="113627"/>
                </a:lnTo>
                <a:cubicBezTo>
                  <a:pt x="778916" y="108899"/>
                  <a:pt x="783248" y="105471"/>
                  <a:pt x="788355" y="103821"/>
                </a:cubicBezTo>
                <a:cubicBezTo>
                  <a:pt x="790260" y="103218"/>
                  <a:pt x="799841" y="100567"/>
                  <a:pt x="815773" y="102004"/>
                </a:cubicBezTo>
                <a:close/>
                <a:moveTo>
                  <a:pt x="42838" y="0"/>
                </a:moveTo>
                <a:lnTo>
                  <a:pt x="686214" y="0"/>
                </a:lnTo>
                <a:cubicBezTo>
                  <a:pt x="709945" y="0"/>
                  <a:pt x="729153" y="19222"/>
                  <a:pt x="729153" y="42857"/>
                </a:cubicBezTo>
                <a:lnTo>
                  <a:pt x="729153" y="106640"/>
                </a:lnTo>
                <a:lnTo>
                  <a:pt x="643376" y="255263"/>
                </a:lnTo>
                <a:lnTo>
                  <a:pt x="643376" y="85757"/>
                </a:lnTo>
                <a:lnTo>
                  <a:pt x="85777" y="85757"/>
                </a:lnTo>
                <a:lnTo>
                  <a:pt x="85777" y="857750"/>
                </a:lnTo>
                <a:lnTo>
                  <a:pt x="643376" y="857750"/>
                </a:lnTo>
                <a:lnTo>
                  <a:pt x="643376" y="751022"/>
                </a:lnTo>
                <a:lnTo>
                  <a:pt x="688375" y="721315"/>
                </a:lnTo>
                <a:cubicBezTo>
                  <a:pt x="696611" y="715898"/>
                  <a:pt x="703666" y="708428"/>
                  <a:pt x="708663" y="699734"/>
                </a:cubicBezTo>
                <a:lnTo>
                  <a:pt x="729153" y="664348"/>
                </a:lnTo>
                <a:lnTo>
                  <a:pt x="729153" y="900694"/>
                </a:lnTo>
                <a:cubicBezTo>
                  <a:pt x="729153" y="924416"/>
                  <a:pt x="709945" y="943638"/>
                  <a:pt x="686214" y="943638"/>
                </a:cubicBezTo>
                <a:lnTo>
                  <a:pt x="42838" y="943638"/>
                </a:lnTo>
                <a:cubicBezTo>
                  <a:pt x="19208" y="943638"/>
                  <a:pt x="0" y="924416"/>
                  <a:pt x="0" y="900694"/>
                </a:cubicBezTo>
                <a:lnTo>
                  <a:pt x="0" y="42857"/>
                </a:lnTo>
                <a:cubicBezTo>
                  <a:pt x="0" y="19222"/>
                  <a:pt x="19208" y="0"/>
                  <a:pt x="42838" y="0"/>
                </a:cubicBezTo>
                <a:close/>
              </a:path>
            </a:pathLst>
          </a:custGeom>
          <a:solidFill>
            <a:schemeClr val="accent1">
              <a:lumMod val="75000"/>
            </a:schemeClr>
          </a:solidFill>
          <a:ln w="12700">
            <a:miter lim="400000"/>
          </a:ln>
        </p:spPr>
        <p:txBody>
          <a:bodyPr wrap="square" lIns="0" tIns="0" rIns="0" bIns="0" anchor="ctr">
            <a:noAutofit/>
          </a:bodyPr>
          <a:lstStyle/>
          <a:p>
            <a:pPr lvl="0"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26599207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BE35040-3ACF-ED2D-1579-A7E41597D7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484667"/>
            <a:ext cx="10515600" cy="959168"/>
          </a:xfrm>
        </p:spPr>
        <p:txBody>
          <a:bodyPr>
            <a:normAutofit/>
          </a:bodyPr>
          <a:lstStyle/>
          <a:p>
            <a:r>
              <a:rPr lang="es-PE" sz="4000" b="1" dirty="0">
                <a:solidFill>
                  <a:srgbClr val="002060"/>
                </a:solidFill>
                <a:latin typeface="Poppins" pitchFamily="2" charset="77"/>
                <a:cs typeface="Poppins" pitchFamily="2" charset="77"/>
              </a:rPr>
              <a:t>Objetivo de la reunión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F67C9CA3-A0F6-6F1E-CB6B-43550926E63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53510" y="3098507"/>
            <a:ext cx="4639709" cy="1684155"/>
          </a:xfrm>
        </p:spPr>
        <p:txBody>
          <a:bodyPr>
            <a:normAutofit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E30412"/>
              </a:buClr>
              <a:buNone/>
            </a:pPr>
            <a:r>
              <a:rPr lang="es-ES" sz="1800" dirty="0">
                <a:solidFill>
                  <a:srgbClr val="002060"/>
                </a:solidFill>
                <a:latin typeface="Poppins" pitchFamily="2" charset="77"/>
                <a:cs typeface="Poppins" pitchFamily="2" charset="77"/>
              </a:rPr>
              <a:t>Organizar los procesos de gestión de la Educación Intercultural Bilingüe en las Instancias de Gestión Educativa Descentralizada del país, para el año 2024.</a:t>
            </a:r>
            <a:endParaRPr lang="es-PE" sz="1800" dirty="0">
              <a:solidFill>
                <a:srgbClr val="002060"/>
              </a:solidFill>
              <a:latin typeface="Poppins" pitchFamily="2" charset="77"/>
              <a:cs typeface="Poppins" pitchFamily="2" charset="77"/>
            </a:endParaRPr>
          </a:p>
        </p:txBody>
      </p:sp>
      <p:sp>
        <p:nvSpPr>
          <p:cNvPr id="4" name="Redondear rectángulo de esquina del mismo lado 3">
            <a:extLst>
              <a:ext uri="{FF2B5EF4-FFF2-40B4-BE49-F238E27FC236}">
                <a16:creationId xmlns:a16="http://schemas.microsoft.com/office/drawing/2014/main" id="{6DD21BAC-7DC9-CF35-C7C4-82DF33465054}"/>
              </a:ext>
            </a:extLst>
          </p:cNvPr>
          <p:cNvSpPr/>
          <p:nvPr/>
        </p:nvSpPr>
        <p:spPr>
          <a:xfrm rot="10800000">
            <a:off x="0" y="0"/>
            <a:ext cx="12192000" cy="829994"/>
          </a:xfrm>
          <a:prstGeom prst="round2Same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cxnSp>
        <p:nvCxnSpPr>
          <p:cNvPr id="8" name="Google Shape;58;p13">
            <a:extLst>
              <a:ext uri="{FF2B5EF4-FFF2-40B4-BE49-F238E27FC236}">
                <a16:creationId xmlns:a16="http://schemas.microsoft.com/office/drawing/2014/main" id="{087A9F95-DF16-CB2B-C5ED-CCA6DC137F14}"/>
              </a:ext>
            </a:extLst>
          </p:cNvPr>
          <p:cNvCxnSpPr>
            <a:cxnSpLocks/>
          </p:cNvCxnSpPr>
          <p:nvPr/>
        </p:nvCxnSpPr>
        <p:spPr>
          <a:xfrm>
            <a:off x="953510" y="2423418"/>
            <a:ext cx="3763701" cy="0"/>
          </a:xfrm>
          <a:prstGeom prst="straightConnector1">
            <a:avLst/>
          </a:prstGeom>
          <a:noFill/>
          <a:ln w="19050" cap="flat" cmpd="sng">
            <a:solidFill>
              <a:srgbClr val="E30412"/>
            </a:solidFill>
            <a:prstDash val="solid"/>
            <a:round/>
            <a:headEnd type="none" w="sm" len="sm"/>
            <a:tailEnd type="none" w="sm" len="sm"/>
          </a:ln>
        </p:spPr>
      </p:cxnSp>
      <p:pic>
        <p:nvPicPr>
          <p:cNvPr id="10" name="Imagen 9">
            <a:extLst>
              <a:ext uri="{FF2B5EF4-FFF2-40B4-BE49-F238E27FC236}">
                <a16:creationId xmlns:a16="http://schemas.microsoft.com/office/drawing/2014/main" id="{F9B85748-C766-4761-8F27-EAF3657C0D2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72796" y="200067"/>
            <a:ext cx="1981546" cy="429859"/>
          </a:xfrm>
          <a:prstGeom prst="rect">
            <a:avLst/>
          </a:prstGeom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id="{73CB0159-3DB5-405E-8CCE-316D8E57ED3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62119" y="2799960"/>
            <a:ext cx="3373008" cy="25733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405084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3A4C7CE-D1BA-187E-BBE8-C0E59026BB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68200" y="2542360"/>
            <a:ext cx="8633254" cy="1978749"/>
          </a:xfrm>
        </p:spPr>
        <p:txBody>
          <a:bodyPr>
            <a:normAutofit/>
          </a:bodyPr>
          <a:lstStyle/>
          <a:p>
            <a:r>
              <a:rPr lang="es-ES" sz="4800" b="1" dirty="0">
                <a:solidFill>
                  <a:schemeClr val="bg1"/>
                </a:solidFill>
                <a:latin typeface="Poppins" pitchFamily="2" charset="77"/>
                <a:cs typeface="Poppins" pitchFamily="2" charset="77"/>
              </a:rPr>
              <a:t>Socializamos nuestros trabajos</a:t>
            </a:r>
            <a:endParaRPr lang="es-PE" sz="4800" b="1" dirty="0">
              <a:solidFill>
                <a:schemeClr val="bg1"/>
              </a:solidFill>
              <a:latin typeface="Poppins" pitchFamily="2" charset="77"/>
              <a:cs typeface="Poppins" pitchFamily="2" charset="77"/>
            </a:endParaRPr>
          </a:p>
        </p:txBody>
      </p:sp>
      <p:cxnSp>
        <p:nvCxnSpPr>
          <p:cNvPr id="5" name="Google Shape;58;p13">
            <a:extLst>
              <a:ext uri="{FF2B5EF4-FFF2-40B4-BE49-F238E27FC236}">
                <a16:creationId xmlns:a16="http://schemas.microsoft.com/office/drawing/2014/main" id="{CE90D336-6368-73DE-81B8-9522B90B5B85}"/>
              </a:ext>
            </a:extLst>
          </p:cNvPr>
          <p:cNvCxnSpPr>
            <a:cxnSpLocks/>
          </p:cNvCxnSpPr>
          <p:nvPr/>
        </p:nvCxnSpPr>
        <p:spPr>
          <a:xfrm>
            <a:off x="3282461" y="4343259"/>
            <a:ext cx="6893169" cy="0"/>
          </a:xfrm>
          <a:prstGeom prst="straightConnector1">
            <a:avLst/>
          </a:prstGeom>
          <a:noFill/>
          <a:ln w="1270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8" name="Redondear rectángulo de esquina del mismo lado 7">
            <a:extLst>
              <a:ext uri="{FF2B5EF4-FFF2-40B4-BE49-F238E27FC236}">
                <a16:creationId xmlns:a16="http://schemas.microsoft.com/office/drawing/2014/main" id="{245AC189-81AD-4209-7FB8-4DC394FA3CB1}"/>
              </a:ext>
            </a:extLst>
          </p:cNvPr>
          <p:cNvSpPr/>
          <p:nvPr/>
        </p:nvSpPr>
        <p:spPr>
          <a:xfrm rot="10800000">
            <a:off x="0" y="0"/>
            <a:ext cx="12192000" cy="829994"/>
          </a:xfrm>
          <a:prstGeom prst="round2Same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PE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0" name="Imagen 9">
            <a:extLst>
              <a:ext uri="{FF2B5EF4-FFF2-40B4-BE49-F238E27FC236}">
                <a16:creationId xmlns:a16="http://schemas.microsoft.com/office/drawing/2014/main" id="{179D0B85-B969-D519-B120-8916D3383AF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34940" y="215991"/>
            <a:ext cx="1981546" cy="429859"/>
          </a:xfrm>
          <a:prstGeom prst="rect">
            <a:avLst/>
          </a:prstGeom>
        </p:spPr>
      </p:pic>
      <p:sp>
        <p:nvSpPr>
          <p:cNvPr id="6" name="Medio marco 5">
            <a:extLst>
              <a:ext uri="{FF2B5EF4-FFF2-40B4-BE49-F238E27FC236}">
                <a16:creationId xmlns:a16="http://schemas.microsoft.com/office/drawing/2014/main" id="{6AC61BE9-49A7-4405-8668-8011AF5DC975}"/>
              </a:ext>
            </a:extLst>
          </p:cNvPr>
          <p:cNvSpPr/>
          <p:nvPr/>
        </p:nvSpPr>
        <p:spPr>
          <a:xfrm>
            <a:off x="2127148" y="2442709"/>
            <a:ext cx="1178676" cy="1044367"/>
          </a:xfrm>
          <a:prstGeom prst="halfFrame">
            <a:avLst>
              <a:gd name="adj1" fmla="val 7568"/>
              <a:gd name="adj2" fmla="val 4347"/>
            </a:avLst>
          </a:prstGeom>
          <a:solidFill>
            <a:srgbClr val="B619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PE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4933102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4F69AD6-AE95-632B-A515-4DDF5D42F72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943114"/>
            <a:ext cx="9144000" cy="1132322"/>
          </a:xfrm>
        </p:spPr>
        <p:txBody>
          <a:bodyPr anchor="ctr"/>
          <a:lstStyle/>
          <a:p>
            <a:r>
              <a:rPr lang="es-PE" b="1" dirty="0">
                <a:solidFill>
                  <a:schemeClr val="bg1"/>
                </a:solidFill>
                <a:latin typeface="Poppins" pitchFamily="2" charset="77"/>
                <a:cs typeface="Poppins" pitchFamily="2" charset="77"/>
              </a:rPr>
              <a:t>Chayllam</a:t>
            </a:r>
          </a:p>
        </p:txBody>
      </p:sp>
      <p:cxnSp>
        <p:nvCxnSpPr>
          <p:cNvPr id="7" name="Google Shape;58;p13">
            <a:extLst>
              <a:ext uri="{FF2B5EF4-FFF2-40B4-BE49-F238E27FC236}">
                <a16:creationId xmlns:a16="http://schemas.microsoft.com/office/drawing/2014/main" id="{1E209F4C-1C48-EB82-A1E8-4A0A040CB6D8}"/>
              </a:ext>
            </a:extLst>
          </p:cNvPr>
          <p:cNvCxnSpPr>
            <a:cxnSpLocks/>
          </p:cNvCxnSpPr>
          <p:nvPr/>
        </p:nvCxnSpPr>
        <p:spPr>
          <a:xfrm>
            <a:off x="3790650" y="4155710"/>
            <a:ext cx="4610700" cy="0"/>
          </a:xfrm>
          <a:prstGeom prst="straightConnector1">
            <a:avLst/>
          </a:prstGeom>
          <a:noFill/>
          <a:ln w="1270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</p:cxnSp>
      <p:pic>
        <p:nvPicPr>
          <p:cNvPr id="9" name="Imagen 8">
            <a:extLst>
              <a:ext uri="{FF2B5EF4-FFF2-40B4-BE49-F238E27FC236}">
                <a16:creationId xmlns:a16="http://schemas.microsoft.com/office/drawing/2014/main" id="{9D1CF895-8449-D5DA-07B9-3D92EFEF0C7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5495" y="215991"/>
            <a:ext cx="2756897" cy="553662"/>
          </a:xfrm>
          <a:prstGeom prst="rect">
            <a:avLst/>
          </a:prstGeom>
        </p:spPr>
      </p:pic>
      <p:pic>
        <p:nvPicPr>
          <p:cNvPr id="3" name="Gráfico 2">
            <a:extLst>
              <a:ext uri="{FF2B5EF4-FFF2-40B4-BE49-F238E27FC236}">
                <a16:creationId xmlns:a16="http://schemas.microsoft.com/office/drawing/2014/main" id="{D2E37008-05E8-D247-F910-CBFE82CAFBF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85368" y="176153"/>
            <a:ext cx="2788668" cy="614631"/>
          </a:xfrm>
          <a:prstGeom prst="rect">
            <a:avLst/>
          </a:prstGeom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id="{B395D751-22EB-4B40-8DC7-51F1977897C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4478" b="94925" l="5497" r="97886">
                        <a14:foregroundMark x1="11839" y1="17015" x2="11839" y2="17015"/>
                        <a14:foregroundMark x1="38689" y1="9851" x2="38689" y2="9851"/>
                        <a14:foregroundMark x1="60888" y1="13731" x2="60888" y2="13731"/>
                        <a14:foregroundMark x1="82875" y1="17612" x2="82875" y2="17612"/>
                        <a14:foregroundMark x1="89006" y1="45672" x2="89006" y2="45672"/>
                        <a14:foregroundMark x1="92600" y1="74925" x2="92600" y2="74925"/>
                        <a14:foregroundMark x1="77167" y1="79104" x2="77167" y2="79104"/>
                        <a14:foregroundMark x1="43129" y1="71343" x2="43129" y2="71343"/>
                        <a14:foregroundMark x1="51586" y1="56716" x2="51586" y2="56716"/>
                        <a14:foregroundMark x1="8034" y1="65075" x2="8034" y2="65075"/>
                        <a14:foregroundMark x1="6977" y1="77313" x2="6977" y2="77313"/>
                        <a14:foregroundMark x1="6977" y1="60896" x2="6977" y2="60896"/>
                        <a14:foregroundMark x1="16702" y1="31642" x2="16702" y2="31642"/>
                        <a14:foregroundMark x1="5497" y1="26866" x2="5497" y2="26866"/>
                        <a14:foregroundMark x1="14376" y1="8955" x2="14376" y2="8955"/>
                        <a14:foregroundMark x1="12896" y1="7463" x2="12896" y2="7463"/>
                        <a14:foregroundMark x1="14165" y1="11642" x2="14165" y2="11642"/>
                        <a14:foregroundMark x1="36575" y1="14925" x2="36575" y2="14925"/>
                        <a14:foregroundMark x1="58985" y1="4776" x2="58985" y2="4776"/>
                        <a14:foregroundMark x1="39958" y1="7164" x2="39958" y2="7164"/>
                        <a14:foregroundMark x1="45243" y1="54030" x2="45243" y2="54030"/>
                        <a14:foregroundMark x1="8245" y1="63582" x2="8245" y2="63582"/>
                        <a14:foregroundMark x1="10571" y1="40896" x2="10571" y2="40896"/>
                        <a14:foregroundMark x1="8034" y1="70448" x2="8034" y2="70448"/>
                        <a14:foregroundMark x1="92600" y1="59104" x2="92600" y2="59104"/>
                        <a14:foregroundMark x1="93869" y1="45075" x2="93869" y2="45075"/>
                        <a14:foregroundMark x1="77590" y1="40896" x2="77590" y2="40896"/>
                        <a14:foregroundMark x1="95772" y1="72239" x2="95772" y2="72239"/>
                        <a14:foregroundMark x1="98097" y1="72239" x2="98097" y2="72239"/>
                        <a14:foregroundMark x1="63425" y1="75821" x2="63425" y2="75821"/>
                        <a14:foregroundMark x1="59831" y1="54925" x2="59831" y2="54925"/>
                        <a14:foregroundMark x1="37421" y1="17612" x2="37421" y2="17612"/>
                        <a14:foregroundMark x1="48626" y1="72537" x2="48626" y2="72537"/>
                        <a14:foregroundMark x1="50951" y1="80896" x2="50951" y2="80896"/>
                        <a14:foregroundMark x1="55391" y1="72239" x2="55391" y2="72239"/>
                        <a14:foregroundMark x1="40592" y1="64179" x2="40592" y2="64179"/>
                        <a14:foregroundMark x1="39958" y1="49254" x2="39958" y2="49254"/>
                        <a14:foregroundMark x1="47992" y1="46866" x2="47992" y2="46866"/>
                        <a14:foregroundMark x1="58351" y1="45970" x2="58351" y2="45970"/>
                        <a14:foregroundMark x1="59619" y1="64478" x2="59619" y2="64478"/>
                        <a14:foregroundMark x1="58351" y1="74030" x2="58351" y2="74030"/>
                        <a14:foregroundMark x1="55814" y1="62687" x2="55814" y2="62687"/>
                        <a14:foregroundMark x1="47780" y1="61493" x2="47780" y2="61493"/>
                        <a14:foregroundMark x1="36575" y1="55821" x2="36575" y2="55821"/>
                        <a14:foregroundMark x1="39958" y1="68955" x2="39958" y2="68955"/>
                        <a14:foregroundMark x1="44609" y1="82985" x2="44609" y2="82985"/>
                        <a14:foregroundMark x1="41226" y1="86567" x2="41226" y2="86567"/>
                        <a14:foregroundMark x1="25581" y1="90746" x2="25581" y2="90746"/>
                        <a14:foregroundMark x1="25581" y1="68955" x2="25581" y2="68955"/>
                        <a14:foregroundMark x1="80973" y1="78209" x2="80973" y2="78209"/>
                        <a14:foregroundMark x1="83298" y1="91642" x2="83298" y2="91642"/>
                        <a14:foregroundMark x1="44820" y1="82687" x2="44820" y2="82687"/>
                        <a14:foregroundMark x1="26216" y1="93433" x2="26216" y2="93433"/>
                        <a14:foregroundMark x1="31712" y1="76418" x2="31712" y2="76418"/>
                        <a14:foregroundMark x1="87104" y1="94925" x2="87104" y2="94925"/>
                        <a14:foregroundMark x1="74630" y1="74030" x2="74630" y2="74030"/>
                        <a14:foregroundMark x1="49894" y1="67164" x2="49894" y2="67164"/>
                        <a14:foregroundMark x1="49683" y1="56418" x2="49683" y2="56418"/>
                        <a14:foregroundMark x1="39958" y1="57612" x2="39958" y2="57612"/>
                        <a14:foregroundMark x1="41649" y1="69552" x2="41649" y2="69552"/>
                        <a14:foregroundMark x1="55180" y1="80896" x2="55180" y2="80896"/>
                        <a14:foregroundMark x1="55180" y1="84776" x2="55180" y2="84776"/>
                        <a14:foregroundMark x1="51586" y1="84478" x2="51586" y2="84478"/>
                        <a14:foregroundMark x1="58985" y1="84776" x2="58985" y2="84776"/>
                        <a14:foregroundMark x1="57082" y1="56418" x2="57082" y2="56418"/>
                        <a14:foregroundMark x1="54123" y1="45672" x2="54123" y2="45672"/>
                        <a14:foregroundMark x1="41226" y1="45672" x2="41226" y2="45672"/>
                        <a14:foregroundMark x1="39323" y1="42687" x2="39323" y2="42687"/>
                        <a14:foregroundMark x1="37421" y1="40896" x2="37421" y2="40896"/>
                        <a14:foregroundMark x1="37421" y1="46866" x2="37421" y2="46866"/>
                        <a14:foregroundMark x1="36575" y1="50448" x2="36575" y2="50448"/>
                        <a14:foregroundMark x1="37421" y1="66866" x2="37421" y2="66866"/>
                        <a14:foregroundMark x1="39112" y1="79104" x2="39112" y2="79104"/>
                        <a14:foregroundMark x1="37844" y1="19701" x2="37844" y2="19701"/>
                        <a14:foregroundMark x1="41860" y1="59701" x2="41860" y2="59701"/>
                        <a14:foregroundMark x1="41649" y1="87164" x2="41649" y2="87164"/>
                        <a14:foregroundMark x1="47146" y1="88955" x2="47146" y2="88955"/>
                        <a14:foregroundMark x1="52220" y1="88358" x2="52220" y2="88358"/>
                        <a14:foregroundMark x1="57717" y1="64179" x2="57717" y2="64179"/>
                        <a14:foregroundMark x1="37209" y1="15224" x2="37209" y2="15224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415345" y="4316260"/>
            <a:ext cx="2883658" cy="20423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965965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3A4C7CE-D1BA-187E-BBE8-C0E59026BB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3036" y="2543069"/>
            <a:ext cx="8765460" cy="2521209"/>
          </a:xfrm>
        </p:spPr>
        <p:txBody>
          <a:bodyPr>
            <a:noAutofit/>
          </a:bodyPr>
          <a:lstStyle/>
          <a:p>
            <a:r>
              <a:rPr lang="es-ES" sz="4800" b="1" dirty="0">
                <a:solidFill>
                  <a:schemeClr val="bg1"/>
                </a:solidFill>
                <a:latin typeface="Poppins" pitchFamily="2" charset="77"/>
                <a:cs typeface="Poppins" pitchFamily="2" charset="77"/>
              </a:rPr>
              <a:t>ESTADO ACTUAL DE LA Educación Intercultural Bilingüe</a:t>
            </a:r>
            <a:endParaRPr lang="es-PE" sz="4800" b="1" dirty="0">
              <a:solidFill>
                <a:schemeClr val="bg1"/>
              </a:solidFill>
              <a:latin typeface="Poppins" pitchFamily="2" charset="77"/>
              <a:cs typeface="Poppins" pitchFamily="2" charset="77"/>
            </a:endParaRPr>
          </a:p>
        </p:txBody>
      </p:sp>
      <p:cxnSp>
        <p:nvCxnSpPr>
          <p:cNvPr id="5" name="Google Shape;58;p13">
            <a:extLst>
              <a:ext uri="{FF2B5EF4-FFF2-40B4-BE49-F238E27FC236}">
                <a16:creationId xmlns:a16="http://schemas.microsoft.com/office/drawing/2014/main" id="{CE90D336-6368-73DE-81B8-9522B90B5B85}"/>
              </a:ext>
            </a:extLst>
          </p:cNvPr>
          <p:cNvCxnSpPr>
            <a:cxnSpLocks/>
          </p:cNvCxnSpPr>
          <p:nvPr/>
        </p:nvCxnSpPr>
        <p:spPr>
          <a:xfrm>
            <a:off x="3993662" y="5248423"/>
            <a:ext cx="6893169" cy="0"/>
          </a:xfrm>
          <a:prstGeom prst="straightConnector1">
            <a:avLst/>
          </a:prstGeom>
          <a:noFill/>
          <a:ln w="1270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8" name="Redondear rectángulo de esquina del mismo lado 7">
            <a:extLst>
              <a:ext uri="{FF2B5EF4-FFF2-40B4-BE49-F238E27FC236}">
                <a16:creationId xmlns:a16="http://schemas.microsoft.com/office/drawing/2014/main" id="{245AC189-81AD-4209-7FB8-4DC394FA3CB1}"/>
              </a:ext>
            </a:extLst>
          </p:cNvPr>
          <p:cNvSpPr/>
          <p:nvPr/>
        </p:nvSpPr>
        <p:spPr>
          <a:xfrm rot="10800000">
            <a:off x="0" y="0"/>
            <a:ext cx="12192000" cy="829994"/>
          </a:xfrm>
          <a:prstGeom prst="round2Same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PE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0" name="Imagen 9">
            <a:extLst>
              <a:ext uri="{FF2B5EF4-FFF2-40B4-BE49-F238E27FC236}">
                <a16:creationId xmlns:a16="http://schemas.microsoft.com/office/drawing/2014/main" id="{179D0B85-B969-D519-B120-8916D3383AF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34940" y="215991"/>
            <a:ext cx="1981546" cy="429859"/>
          </a:xfrm>
          <a:prstGeom prst="rect">
            <a:avLst/>
          </a:prstGeom>
        </p:spPr>
      </p:pic>
      <p:sp>
        <p:nvSpPr>
          <p:cNvPr id="6" name="Medio marco 5">
            <a:extLst>
              <a:ext uri="{FF2B5EF4-FFF2-40B4-BE49-F238E27FC236}">
                <a16:creationId xmlns:a16="http://schemas.microsoft.com/office/drawing/2014/main" id="{72D87414-948B-494D-8627-C08527347F0B}"/>
              </a:ext>
            </a:extLst>
          </p:cNvPr>
          <p:cNvSpPr/>
          <p:nvPr/>
        </p:nvSpPr>
        <p:spPr>
          <a:xfrm>
            <a:off x="1931154" y="2543069"/>
            <a:ext cx="1178676" cy="1044367"/>
          </a:xfrm>
          <a:prstGeom prst="halfFrame">
            <a:avLst>
              <a:gd name="adj1" fmla="val 7568"/>
              <a:gd name="adj2" fmla="val 4347"/>
            </a:avLst>
          </a:prstGeom>
          <a:solidFill>
            <a:srgbClr val="B619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PE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8801473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3A4C7CE-D1BA-187E-BBE8-C0E59026BB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96139" y="3862152"/>
            <a:ext cx="7836316" cy="1603022"/>
          </a:xfrm>
        </p:spPr>
        <p:txBody>
          <a:bodyPr>
            <a:normAutofit fontScale="90000"/>
          </a:bodyPr>
          <a:lstStyle/>
          <a:p>
            <a:pPr algn="r"/>
            <a:r>
              <a:rPr lang="es-PE" sz="5400" b="1" dirty="0">
                <a:solidFill>
                  <a:schemeClr val="bg1"/>
                </a:solidFill>
                <a:latin typeface="Poppins" pitchFamily="2" charset="77"/>
                <a:cs typeface="Poppins" pitchFamily="2" charset="77"/>
              </a:rPr>
              <a:t>Diversidad y situación de las lenguas</a:t>
            </a:r>
          </a:p>
        </p:txBody>
      </p:sp>
      <p:cxnSp>
        <p:nvCxnSpPr>
          <p:cNvPr id="5" name="Google Shape;58;p13">
            <a:extLst>
              <a:ext uri="{FF2B5EF4-FFF2-40B4-BE49-F238E27FC236}">
                <a16:creationId xmlns:a16="http://schemas.microsoft.com/office/drawing/2014/main" id="{CE90D336-6368-73DE-81B8-9522B90B5B85}"/>
              </a:ext>
            </a:extLst>
          </p:cNvPr>
          <p:cNvCxnSpPr>
            <a:cxnSpLocks/>
          </p:cNvCxnSpPr>
          <p:nvPr/>
        </p:nvCxnSpPr>
        <p:spPr>
          <a:xfrm flipV="1">
            <a:off x="6096000" y="5573668"/>
            <a:ext cx="5636455" cy="36000"/>
          </a:xfrm>
          <a:prstGeom prst="straightConnector1">
            <a:avLst/>
          </a:prstGeom>
          <a:noFill/>
          <a:ln w="1270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8" name="Redondear rectángulo de esquina del mismo lado 7">
            <a:extLst>
              <a:ext uri="{FF2B5EF4-FFF2-40B4-BE49-F238E27FC236}">
                <a16:creationId xmlns:a16="http://schemas.microsoft.com/office/drawing/2014/main" id="{245AC189-81AD-4209-7FB8-4DC394FA3CB1}"/>
              </a:ext>
            </a:extLst>
          </p:cNvPr>
          <p:cNvSpPr/>
          <p:nvPr/>
        </p:nvSpPr>
        <p:spPr>
          <a:xfrm rot="10800000">
            <a:off x="0" y="0"/>
            <a:ext cx="12192000" cy="829994"/>
          </a:xfrm>
          <a:prstGeom prst="round2Same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PE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0" name="Imagen 9">
            <a:extLst>
              <a:ext uri="{FF2B5EF4-FFF2-40B4-BE49-F238E27FC236}">
                <a16:creationId xmlns:a16="http://schemas.microsoft.com/office/drawing/2014/main" id="{179D0B85-B969-D519-B120-8916D3383AF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55496" y="215991"/>
            <a:ext cx="2140434" cy="429859"/>
          </a:xfrm>
          <a:prstGeom prst="rect">
            <a:avLst/>
          </a:prstGeom>
        </p:spPr>
      </p:pic>
      <p:pic>
        <p:nvPicPr>
          <p:cNvPr id="12" name="Imagen 11">
            <a:extLst>
              <a:ext uri="{FF2B5EF4-FFF2-40B4-BE49-F238E27FC236}">
                <a16:creationId xmlns:a16="http://schemas.microsoft.com/office/drawing/2014/main" id="{1A292DFA-5097-76BF-E65F-F50985B01A7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288416" y="79138"/>
            <a:ext cx="1065384" cy="642363"/>
          </a:xfrm>
          <a:prstGeom prst="rect">
            <a:avLst/>
          </a:prstGeom>
        </p:spPr>
      </p:pic>
      <p:pic>
        <p:nvPicPr>
          <p:cNvPr id="3" name="Gráfico 2">
            <a:extLst>
              <a:ext uri="{FF2B5EF4-FFF2-40B4-BE49-F238E27FC236}">
                <a16:creationId xmlns:a16="http://schemas.microsoft.com/office/drawing/2014/main" id="{93E35558-06C2-BF90-EE81-EB388FC73E6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734657" y="173163"/>
            <a:ext cx="2061273" cy="454311"/>
          </a:xfrm>
          <a:prstGeom prst="rect">
            <a:avLst/>
          </a:prstGeom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F39A5372-9F80-4427-9177-2DC7E5666A8C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saturation sat="0"/>
                    </a14:imgEffect>
                    <a14:imgEffect>
                      <a14:brightnessContrast bright="40000"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61633" y="2006082"/>
            <a:ext cx="3314424" cy="4200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980176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Elipse 11"/>
          <p:cNvSpPr/>
          <p:nvPr/>
        </p:nvSpPr>
        <p:spPr>
          <a:xfrm>
            <a:off x="6529066" y="3590912"/>
            <a:ext cx="822438" cy="889220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PE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3" name="Imagen 12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6717065" y="3714525"/>
            <a:ext cx="548214" cy="591647"/>
          </a:xfrm>
          <a:prstGeom prst="rect">
            <a:avLst/>
          </a:prstGeom>
        </p:spPr>
      </p:pic>
      <p:sp>
        <p:nvSpPr>
          <p:cNvPr id="14" name="Elipse 13"/>
          <p:cNvSpPr/>
          <p:nvPr/>
        </p:nvSpPr>
        <p:spPr>
          <a:xfrm>
            <a:off x="6591969" y="4563235"/>
            <a:ext cx="822438" cy="889220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PE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Elipse 14"/>
          <p:cNvSpPr/>
          <p:nvPr/>
        </p:nvSpPr>
        <p:spPr>
          <a:xfrm>
            <a:off x="6468839" y="2540790"/>
            <a:ext cx="822438" cy="889220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PE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6" name="Imagen 15"/>
          <p:cNvPicPr>
            <a:picLocks noChangeAspect="1"/>
          </p:cNvPicPr>
          <p:nvPr/>
        </p:nvPicPr>
        <p:blipFill>
          <a:blip r:embed="rId3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62141" y="2649748"/>
            <a:ext cx="635835" cy="686210"/>
          </a:xfrm>
          <a:prstGeom prst="rect">
            <a:avLst/>
          </a:prstGeom>
        </p:spPr>
      </p:pic>
      <p:pic>
        <p:nvPicPr>
          <p:cNvPr id="17" name="Imagen 16"/>
          <p:cNvPicPr>
            <a:picLocks noChangeAspect="1"/>
          </p:cNvPicPr>
          <p:nvPr/>
        </p:nvPicPr>
        <p:blipFill>
          <a:blip r:embed="rId4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1098" y="4685802"/>
            <a:ext cx="524181" cy="565710"/>
          </a:xfrm>
          <a:prstGeom prst="rect">
            <a:avLst/>
          </a:prstGeom>
        </p:spPr>
      </p:pic>
      <p:sp>
        <p:nvSpPr>
          <p:cNvPr id="18" name="Rectángulo 17"/>
          <p:cNvSpPr/>
          <p:nvPr/>
        </p:nvSpPr>
        <p:spPr>
          <a:xfrm>
            <a:off x="982639" y="1752154"/>
            <a:ext cx="4742597" cy="4422865"/>
          </a:xfrm>
          <a:prstGeom prst="rect">
            <a:avLst/>
          </a:prstGeom>
          <a:solidFill>
            <a:srgbClr val="EB671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PE" sz="1800" b="0" i="0" u="none" strike="noStrike" kern="1200" cap="none" spc="0" normalizeH="0" baseline="0" noProof="0">
              <a:ln>
                <a:noFill/>
              </a:ln>
              <a:solidFill>
                <a:srgbClr val="EB6715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9" name="Imagen 18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400" t="554" r="23278" b="14514"/>
          <a:stretch/>
        </p:blipFill>
        <p:spPr>
          <a:xfrm>
            <a:off x="4189863" y="4746026"/>
            <a:ext cx="1473895" cy="1406782"/>
          </a:xfrm>
          <a:prstGeom prst="rect">
            <a:avLst/>
          </a:prstGeom>
        </p:spPr>
      </p:pic>
      <p:pic>
        <p:nvPicPr>
          <p:cNvPr id="20" name="Imagen 19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843" t="9124" r="26261" b="21012"/>
          <a:stretch/>
        </p:blipFill>
        <p:spPr>
          <a:xfrm>
            <a:off x="1051199" y="1843313"/>
            <a:ext cx="1489375" cy="1390316"/>
          </a:xfrm>
          <a:prstGeom prst="rect">
            <a:avLst/>
          </a:prstGeom>
        </p:spPr>
      </p:pic>
      <p:pic>
        <p:nvPicPr>
          <p:cNvPr id="21" name="Imagen 20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217" t="2651" r="23062" b="28944"/>
          <a:stretch/>
        </p:blipFill>
        <p:spPr>
          <a:xfrm>
            <a:off x="2612133" y="1831281"/>
            <a:ext cx="1503951" cy="1407695"/>
          </a:xfrm>
          <a:prstGeom prst="rect">
            <a:avLst/>
          </a:prstGeom>
        </p:spPr>
      </p:pic>
      <p:pic>
        <p:nvPicPr>
          <p:cNvPr id="22" name="Imagen 21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969" r="18143" b="27642"/>
          <a:stretch/>
        </p:blipFill>
        <p:spPr>
          <a:xfrm>
            <a:off x="4186261" y="2134857"/>
            <a:ext cx="1467853" cy="1391441"/>
          </a:xfrm>
          <a:prstGeom prst="rect">
            <a:avLst/>
          </a:prstGeom>
        </p:spPr>
      </p:pic>
      <p:pic>
        <p:nvPicPr>
          <p:cNvPr id="23" name="Imagen 22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508" t="1" r="33382" b="35953"/>
          <a:stretch/>
        </p:blipFill>
        <p:spPr>
          <a:xfrm>
            <a:off x="1062434" y="3291596"/>
            <a:ext cx="1489167" cy="1409521"/>
          </a:xfrm>
          <a:prstGeom prst="rect">
            <a:avLst/>
          </a:prstGeom>
        </p:spPr>
      </p:pic>
      <p:pic>
        <p:nvPicPr>
          <p:cNvPr id="24" name="Imagen 23"/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10" t="36615" r="67228" b="24962"/>
          <a:stretch/>
        </p:blipFill>
        <p:spPr>
          <a:xfrm>
            <a:off x="4188823" y="3299406"/>
            <a:ext cx="1465291" cy="1381968"/>
          </a:xfrm>
          <a:prstGeom prst="rect">
            <a:avLst/>
          </a:prstGeom>
        </p:spPr>
      </p:pic>
      <p:pic>
        <p:nvPicPr>
          <p:cNvPr id="25" name="Imagen 24"/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403" r="18181" b="22186"/>
          <a:stretch/>
        </p:blipFill>
        <p:spPr>
          <a:xfrm>
            <a:off x="2603712" y="3297681"/>
            <a:ext cx="1517911" cy="1395768"/>
          </a:xfrm>
          <a:prstGeom prst="rect">
            <a:avLst/>
          </a:prstGeom>
        </p:spPr>
      </p:pic>
      <p:pic>
        <p:nvPicPr>
          <p:cNvPr id="26" name="Imagen 25"/>
          <p:cNvPicPr>
            <a:picLocks noChangeAspect="1"/>
          </p:cNvPicPr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432" r="19723" b="10730"/>
          <a:stretch/>
        </p:blipFill>
        <p:spPr>
          <a:xfrm>
            <a:off x="1074226" y="4746026"/>
            <a:ext cx="1473116" cy="1395045"/>
          </a:xfrm>
          <a:prstGeom prst="rect">
            <a:avLst/>
          </a:prstGeom>
        </p:spPr>
      </p:pic>
      <p:pic>
        <p:nvPicPr>
          <p:cNvPr id="27" name="Imagen 26"/>
          <p:cNvPicPr>
            <a:picLocks noChangeAspect="1"/>
          </p:cNvPicPr>
          <p:nvPr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476" t="28682" r="40316" b="58935"/>
          <a:stretch/>
        </p:blipFill>
        <p:spPr>
          <a:xfrm>
            <a:off x="2603712" y="4746027"/>
            <a:ext cx="1511088" cy="1394084"/>
          </a:xfrm>
          <a:prstGeom prst="rect">
            <a:avLst/>
          </a:prstGeom>
        </p:spPr>
      </p:pic>
      <p:sp>
        <p:nvSpPr>
          <p:cNvPr id="44" name="CuadroTexto 43"/>
          <p:cNvSpPr txBox="1"/>
          <p:nvPr/>
        </p:nvSpPr>
        <p:spPr>
          <a:xfrm>
            <a:off x="7500581" y="2534503"/>
            <a:ext cx="4067642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PE" sz="2800" b="1" i="1" u="none" strike="noStrike" kern="1200" cap="none" spc="0" normalizeH="0" baseline="0" noProof="0" dirty="0">
                <a:ln>
                  <a:noFill/>
                </a:ln>
                <a:solidFill>
                  <a:srgbClr val="EB6715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55 </a:t>
            </a:r>
            <a:r>
              <a:rPr kumimoji="0" lang="es-PE" sz="2800" b="1" i="1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pueblos originarios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PE" sz="3000" b="1" i="1" u="none" strike="noStrike" kern="1200" cap="none" spc="0" normalizeH="0" baseline="0" noProof="0" dirty="0">
              <a:ln>
                <a:noFill/>
              </a:ln>
              <a:solidFill>
                <a:srgbClr val="EB6715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PE" sz="3000" b="1" i="1" u="none" strike="noStrike" kern="1200" cap="none" spc="0" normalizeH="0" baseline="0" noProof="0" dirty="0">
                <a:ln>
                  <a:noFill/>
                </a:ln>
                <a:solidFill>
                  <a:srgbClr val="EB6715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48 </a:t>
            </a:r>
            <a:r>
              <a:rPr kumimoji="0" lang="es-PE" sz="3000" b="1" i="1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lenguas originarias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PE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4 andinas y 44 amazónicas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PE" sz="3000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PE" sz="3000" b="1" i="1" u="none" strike="noStrike" kern="1200" cap="none" spc="0" normalizeH="0" baseline="0" noProof="0" dirty="0">
                <a:ln>
                  <a:noFill/>
                </a:ln>
                <a:solidFill>
                  <a:srgbClr val="EB6715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1 233 314 </a:t>
            </a:r>
            <a:r>
              <a:rPr kumimoji="0" lang="es-PE" sz="18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estudiantes</a:t>
            </a:r>
            <a:r>
              <a:rPr kumimoji="0" lang="es-PE" sz="1600" b="1" i="0" u="none" strike="noStrike" kern="1200" cap="none" spc="0" normalizeH="0" baseline="0" noProof="0" dirty="0">
                <a:ln>
                  <a:noFill/>
                </a:ln>
                <a:solidFill>
                  <a:srgbClr val="EB6715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s-PE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que</a:t>
            </a:r>
            <a:r>
              <a:rPr kumimoji="0" lang="es-PE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s-PE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deben recibir una </a:t>
            </a:r>
            <a:r>
              <a:rPr kumimoji="0" lang="es-PE" sz="18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Educación Intercultural Bilingüe.</a:t>
            </a: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694D363A-4410-46C8-9660-FCD7F62BEAE4}"/>
              </a:ext>
            </a:extLst>
          </p:cNvPr>
          <p:cNvSpPr txBox="1"/>
          <p:nvPr/>
        </p:nvSpPr>
        <p:spPr>
          <a:xfrm>
            <a:off x="821635" y="793551"/>
            <a:ext cx="88392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PE" sz="3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Diversidad lingüística en el Perú</a:t>
            </a:r>
          </a:p>
        </p:txBody>
      </p:sp>
    </p:spTree>
    <p:extLst>
      <p:ext uri="{BB962C8B-B14F-4D97-AF65-F5344CB8AC3E}">
        <p14:creationId xmlns:p14="http://schemas.microsoft.com/office/powerpoint/2010/main" val="87484701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8 CuadroTexto"/>
          <p:cNvSpPr txBox="1">
            <a:spLocks noChangeArrowheads="1"/>
          </p:cNvSpPr>
          <p:nvPr/>
        </p:nvSpPr>
        <p:spPr bwMode="auto">
          <a:xfrm>
            <a:off x="809896" y="131354"/>
            <a:ext cx="927463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PE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charset="0"/>
                <a:ea typeface="ＭＳ Ｐゴシック" charset="0"/>
              </a:rPr>
              <a:t>Población hablante de una lengua originaria: </a:t>
            </a:r>
            <a:r>
              <a:rPr kumimoji="0" lang="es-PE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charset="0"/>
                <a:ea typeface="ＭＳ Ｐゴシック" charset="0"/>
              </a:rPr>
              <a:t>4 millones 390,088</a:t>
            </a:r>
            <a:r>
              <a:rPr kumimoji="0" lang="es-PE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charset="0"/>
                <a:ea typeface="ＭＳ Ｐゴシック" charset="0"/>
              </a:rPr>
              <a:t> </a:t>
            </a:r>
            <a:endParaRPr kumimoji="0" lang="es-PE" sz="24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charset="0"/>
              <a:ea typeface="ＭＳ Ｐゴシック" charset="0"/>
            </a:endParaRPr>
          </a:p>
        </p:txBody>
      </p:sp>
      <p:graphicFrame>
        <p:nvGraphicFramePr>
          <p:cNvPr id="5" name="Tabl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29378417"/>
              </p:ext>
            </p:extLst>
          </p:nvPr>
        </p:nvGraphicFramePr>
        <p:xfrm>
          <a:off x="809896" y="705386"/>
          <a:ext cx="10319658" cy="589687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54194">
                  <a:extLst>
                    <a:ext uri="{9D8B030D-6E8A-4147-A177-3AD203B41FA5}">
                      <a16:colId xmlns:a16="http://schemas.microsoft.com/office/drawing/2014/main" val="660960331"/>
                    </a:ext>
                  </a:extLst>
                </a:gridCol>
                <a:gridCol w="2720081">
                  <a:extLst>
                    <a:ext uri="{9D8B030D-6E8A-4147-A177-3AD203B41FA5}">
                      <a16:colId xmlns:a16="http://schemas.microsoft.com/office/drawing/2014/main" val="1202608540"/>
                    </a:ext>
                  </a:extLst>
                </a:gridCol>
                <a:gridCol w="1580606">
                  <a:extLst>
                    <a:ext uri="{9D8B030D-6E8A-4147-A177-3AD203B41FA5}">
                      <a16:colId xmlns:a16="http://schemas.microsoft.com/office/drawing/2014/main" val="3532431319"/>
                    </a:ext>
                  </a:extLst>
                </a:gridCol>
                <a:gridCol w="1670697">
                  <a:extLst>
                    <a:ext uri="{9D8B030D-6E8A-4147-A177-3AD203B41FA5}">
                      <a16:colId xmlns:a16="http://schemas.microsoft.com/office/drawing/2014/main" val="2728179333"/>
                    </a:ext>
                  </a:extLst>
                </a:gridCol>
                <a:gridCol w="2195909">
                  <a:extLst>
                    <a:ext uri="{9D8B030D-6E8A-4147-A177-3AD203B41FA5}">
                      <a16:colId xmlns:a16="http://schemas.microsoft.com/office/drawing/2014/main" val="4006966399"/>
                    </a:ext>
                  </a:extLst>
                </a:gridCol>
                <a:gridCol w="1698171">
                  <a:extLst>
                    <a:ext uri="{9D8B030D-6E8A-4147-A177-3AD203B41FA5}">
                      <a16:colId xmlns:a16="http://schemas.microsoft.com/office/drawing/2014/main" val="2157981261"/>
                    </a:ext>
                  </a:extLst>
                </a:gridCol>
              </a:tblGrid>
              <a:tr h="27414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E" sz="1400" dirty="0">
                          <a:effectLst/>
                        </a:rPr>
                        <a:t>N.°</a:t>
                      </a:r>
                      <a:endParaRPr lang="es-PE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321" marR="32321" marT="0" marB="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E" sz="1400" dirty="0">
                          <a:effectLst/>
                        </a:rPr>
                        <a:t>LENGUA ORIGINARIA</a:t>
                      </a:r>
                      <a:endParaRPr lang="es-PE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321" marR="32321" marT="0" marB="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E" sz="1400" dirty="0">
                          <a:effectLst/>
                        </a:rPr>
                        <a:t>Censo 2017 y otras fuentes</a:t>
                      </a:r>
                      <a:endParaRPr lang="es-PE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321" marR="32321" marT="0" marB="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E" sz="1400" dirty="0" err="1">
                          <a:effectLst/>
                        </a:rPr>
                        <a:t>N°</a:t>
                      </a:r>
                      <a:endParaRPr lang="es-PE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321" marR="32321" marT="0" marB="0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E" sz="1400" dirty="0">
                          <a:effectLst/>
                        </a:rPr>
                        <a:t>LENGUA ORIGINARIA</a:t>
                      </a:r>
                      <a:endParaRPr lang="es-PE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321" marR="32321" marT="0" marB="0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E" sz="1400" dirty="0">
                          <a:effectLst/>
                        </a:rPr>
                        <a:t>N°</a:t>
                      </a:r>
                      <a:endParaRPr lang="es-PE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321" marR="32321" marT="0" marB="0">
                    <a:solidFill>
                      <a:schemeClr val="accent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3016329"/>
                  </a:ext>
                </a:extLst>
              </a:tr>
              <a:tr h="22573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E" sz="1400" dirty="0">
                          <a:effectLst/>
                        </a:rPr>
                        <a:t>01</a:t>
                      </a:r>
                      <a:endParaRPr lang="es-PE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321" marR="32321" marT="0" marB="0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E" sz="1400" dirty="0">
                          <a:effectLst/>
                        </a:rPr>
                        <a:t>Quechua</a:t>
                      </a:r>
                      <a:endParaRPr lang="es-PE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321" marR="32321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E" sz="1400" dirty="0">
                          <a:effectLst/>
                        </a:rPr>
                        <a:t>3,735,682</a:t>
                      </a:r>
                      <a:endParaRPr lang="es-PE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321" marR="32321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E" sz="1400" dirty="0">
                          <a:effectLst/>
                        </a:rPr>
                        <a:t>25</a:t>
                      </a:r>
                      <a:endParaRPr lang="es-PE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321" marR="32321" marT="0" marB="0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E" sz="1400" dirty="0" err="1">
                          <a:effectLst/>
                        </a:rPr>
                        <a:t>Kakinte</a:t>
                      </a:r>
                      <a:endParaRPr lang="es-PE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321" marR="32321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E" sz="1400" dirty="0">
                          <a:effectLst/>
                        </a:rPr>
                        <a:t>    273</a:t>
                      </a:r>
                      <a:endParaRPr lang="es-PE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321" marR="32321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16537041"/>
                  </a:ext>
                </a:extLst>
              </a:tr>
              <a:tr h="22573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E" sz="1400" dirty="0">
                          <a:effectLst/>
                        </a:rPr>
                        <a:t>02</a:t>
                      </a:r>
                      <a:endParaRPr lang="es-PE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321" marR="32321" marT="0" marB="0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E" sz="1400" dirty="0">
                          <a:effectLst/>
                        </a:rPr>
                        <a:t>Aimara</a:t>
                      </a:r>
                      <a:endParaRPr lang="es-PE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321" marR="32321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E" sz="1400" dirty="0">
                          <a:effectLst/>
                        </a:rPr>
                        <a:t>   450 010</a:t>
                      </a:r>
                      <a:endParaRPr lang="es-PE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321" marR="32321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E" sz="1400" dirty="0">
                          <a:effectLst/>
                        </a:rPr>
                        <a:t>26</a:t>
                      </a:r>
                      <a:endParaRPr lang="es-PE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321" marR="32321" marT="0" marB="0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E" sz="1400" dirty="0" err="1">
                          <a:effectLst/>
                        </a:rPr>
                        <a:t>Amahuaca</a:t>
                      </a:r>
                      <a:endParaRPr lang="es-PE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321" marR="32321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E" sz="1400" dirty="0">
                          <a:effectLst/>
                        </a:rPr>
                        <a:t>    328</a:t>
                      </a:r>
                      <a:endParaRPr lang="es-PE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321" marR="32321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99558532"/>
                  </a:ext>
                </a:extLst>
              </a:tr>
              <a:tr h="22573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E" sz="1400" dirty="0">
                          <a:effectLst/>
                        </a:rPr>
                        <a:t>03</a:t>
                      </a:r>
                      <a:endParaRPr lang="es-PE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321" marR="32321" marT="0" marB="0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E" sz="1400" dirty="0" err="1">
                          <a:effectLst/>
                        </a:rPr>
                        <a:t>Ashaninka</a:t>
                      </a:r>
                      <a:endParaRPr lang="es-PE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321" marR="32321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E" sz="1400" dirty="0">
                          <a:effectLst/>
                        </a:rPr>
                        <a:t>   73 567</a:t>
                      </a:r>
                      <a:endParaRPr lang="es-PE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321" marR="32321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E" sz="1400" dirty="0">
                          <a:effectLst/>
                        </a:rPr>
                        <a:t>27</a:t>
                      </a:r>
                      <a:endParaRPr lang="es-PE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321" marR="32321" marT="0" marB="0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E" sz="1400" dirty="0">
                          <a:effectLst/>
                        </a:rPr>
                        <a:t>Arabela</a:t>
                      </a:r>
                      <a:endParaRPr lang="es-PE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321" marR="32321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E" sz="1400" dirty="0">
                          <a:effectLst/>
                        </a:rPr>
                        <a:t>    118</a:t>
                      </a:r>
                      <a:endParaRPr lang="es-PE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321" marR="32321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67797886"/>
                  </a:ext>
                </a:extLst>
              </a:tr>
              <a:tr h="22573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E" sz="1400">
                          <a:effectLst/>
                        </a:rPr>
                        <a:t>04</a:t>
                      </a:r>
                      <a:endParaRPr lang="es-PE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321" marR="32321" marT="0" marB="0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E" sz="1400">
                          <a:effectLst/>
                        </a:rPr>
                        <a:t>Awajún / Aguaruna</a:t>
                      </a:r>
                      <a:endParaRPr lang="es-PE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321" marR="32321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E" sz="1400" dirty="0">
                          <a:effectLst/>
                        </a:rPr>
                        <a:t>   56 584</a:t>
                      </a:r>
                      <a:endParaRPr lang="es-PE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321" marR="32321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E" sz="1400" dirty="0">
                          <a:effectLst/>
                        </a:rPr>
                        <a:t>28</a:t>
                      </a:r>
                      <a:endParaRPr lang="es-PE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321" marR="32321" marT="0" marB="0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E" sz="1400">
                          <a:effectLst/>
                        </a:rPr>
                        <a:t>Nahua</a:t>
                      </a:r>
                      <a:endParaRPr lang="es-PE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321" marR="32321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E" sz="1400" dirty="0">
                          <a:effectLst/>
                        </a:rPr>
                        <a:t>    232</a:t>
                      </a:r>
                      <a:endParaRPr lang="es-PE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321" marR="32321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07265983"/>
                  </a:ext>
                </a:extLst>
              </a:tr>
              <a:tr h="22573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E" sz="1400">
                          <a:effectLst/>
                        </a:rPr>
                        <a:t>05</a:t>
                      </a:r>
                      <a:endParaRPr lang="es-PE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321" marR="32321" marT="0" marB="0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E" sz="1400">
                          <a:effectLst/>
                        </a:rPr>
                        <a:t>Shipibo - Konibo</a:t>
                      </a:r>
                      <a:endParaRPr lang="es-PE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321" marR="32321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E" sz="1400" dirty="0">
                          <a:effectLst/>
                        </a:rPr>
                        <a:t>   34 152</a:t>
                      </a:r>
                      <a:endParaRPr lang="es-PE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321" marR="32321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E" sz="1400" dirty="0">
                          <a:effectLst/>
                        </a:rPr>
                        <a:t>29</a:t>
                      </a:r>
                      <a:endParaRPr lang="es-PE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321" marR="32321" marT="0" marB="0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E" sz="1400">
                          <a:effectLst/>
                        </a:rPr>
                        <a:t>Ese Eja</a:t>
                      </a:r>
                      <a:endParaRPr lang="es-PE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321" marR="32321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E" sz="1400" dirty="0">
                          <a:effectLst/>
                        </a:rPr>
                        <a:t>    212</a:t>
                      </a:r>
                      <a:endParaRPr lang="es-PE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321" marR="32321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62524026"/>
                  </a:ext>
                </a:extLst>
              </a:tr>
              <a:tr h="22573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E" sz="1400" dirty="0">
                          <a:effectLst/>
                        </a:rPr>
                        <a:t>06</a:t>
                      </a:r>
                      <a:endParaRPr lang="es-PE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321" marR="32321" marT="0" marB="0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E" sz="1400">
                          <a:effectLst/>
                        </a:rPr>
                        <a:t>Shawi/Chayahuita</a:t>
                      </a:r>
                      <a:endParaRPr lang="es-PE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321" marR="32321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E" sz="1400" dirty="0">
                          <a:effectLst/>
                        </a:rPr>
                        <a:t>   17 241</a:t>
                      </a:r>
                      <a:endParaRPr lang="es-PE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321" marR="32321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E" sz="1400" dirty="0">
                          <a:effectLst/>
                        </a:rPr>
                        <a:t>30</a:t>
                      </a:r>
                      <a:endParaRPr lang="es-PE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321" marR="32321" marT="0" marB="0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E" sz="1400" dirty="0" err="1">
                          <a:effectLst/>
                        </a:rPr>
                        <a:t>Kapanawa</a:t>
                      </a:r>
                      <a:endParaRPr lang="es-PE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321" marR="32321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E" sz="1400" dirty="0">
                          <a:effectLst/>
                        </a:rPr>
                        <a:t>    117</a:t>
                      </a:r>
                      <a:endParaRPr lang="es-PE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321" marR="32321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71466772"/>
                  </a:ext>
                </a:extLst>
              </a:tr>
              <a:tr h="22573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E" sz="1400">
                          <a:effectLst/>
                        </a:rPr>
                        <a:t>07</a:t>
                      </a:r>
                      <a:endParaRPr lang="es-PE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321" marR="32321" marT="0" marB="0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E" sz="1400">
                          <a:effectLst/>
                        </a:rPr>
                        <a:t>Matsigenka/Machiguenga</a:t>
                      </a:r>
                      <a:endParaRPr lang="es-PE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321" marR="32321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E" sz="1400" dirty="0">
                          <a:effectLst/>
                        </a:rPr>
                        <a:t>   6 629</a:t>
                      </a:r>
                      <a:endParaRPr lang="es-PE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321" marR="32321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E" sz="1400" dirty="0">
                          <a:effectLst/>
                        </a:rPr>
                        <a:t>31</a:t>
                      </a:r>
                      <a:endParaRPr lang="es-PE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321" marR="32321" marT="0" marB="0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E" sz="1400" dirty="0" err="1">
                          <a:effectLst/>
                        </a:rPr>
                        <a:t>Maijɨki</a:t>
                      </a:r>
                      <a:r>
                        <a:rPr lang="es-PE" sz="1400" dirty="0">
                          <a:effectLst/>
                        </a:rPr>
                        <a:t> (</a:t>
                      </a:r>
                      <a:r>
                        <a:rPr lang="es-PE" sz="1400" dirty="0" err="1">
                          <a:effectLst/>
                        </a:rPr>
                        <a:t>maijuna</a:t>
                      </a:r>
                      <a:r>
                        <a:rPr lang="es-PE" sz="1400" dirty="0">
                          <a:effectLst/>
                        </a:rPr>
                        <a:t>)</a:t>
                      </a:r>
                      <a:endParaRPr lang="es-PE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321" marR="32321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E" sz="1400" dirty="0">
                          <a:effectLst/>
                        </a:rPr>
                        <a:t>    121</a:t>
                      </a:r>
                      <a:endParaRPr lang="es-PE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321" marR="32321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33880210"/>
                  </a:ext>
                </a:extLst>
              </a:tr>
              <a:tr h="22573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E" sz="1400">
                          <a:effectLst/>
                        </a:rPr>
                        <a:t>08</a:t>
                      </a:r>
                      <a:endParaRPr lang="es-PE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321" marR="32321" marT="0" marB="0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E" sz="1400">
                          <a:effectLst/>
                        </a:rPr>
                        <a:t>Achuar</a:t>
                      </a:r>
                      <a:endParaRPr lang="es-PE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321" marR="32321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E" sz="1400" dirty="0">
                          <a:effectLst/>
                        </a:rPr>
                        <a:t>   3 809</a:t>
                      </a:r>
                      <a:endParaRPr lang="es-PE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321" marR="32321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E" sz="1400" dirty="0">
                          <a:effectLst/>
                        </a:rPr>
                        <a:t>32</a:t>
                      </a:r>
                      <a:endParaRPr lang="es-PE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321" marR="32321" marT="0" marB="0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E" sz="1400" dirty="0" err="1">
                          <a:effectLst/>
                        </a:rPr>
                        <a:t>Ocaina</a:t>
                      </a:r>
                      <a:endParaRPr lang="es-PE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321" marR="32321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E" sz="1400" dirty="0">
                          <a:effectLst/>
                        </a:rPr>
                        <a:t>    44</a:t>
                      </a:r>
                      <a:endParaRPr lang="es-PE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321" marR="32321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63960938"/>
                  </a:ext>
                </a:extLst>
              </a:tr>
              <a:tr h="22573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E" sz="1400" dirty="0">
                          <a:effectLst/>
                        </a:rPr>
                        <a:t>09</a:t>
                      </a:r>
                      <a:endParaRPr lang="es-PE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321" marR="32321" marT="0" marB="0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E" sz="1400">
                          <a:effectLst/>
                        </a:rPr>
                        <a:t>Wampis</a:t>
                      </a:r>
                      <a:endParaRPr lang="es-PE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321" marR="32321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E" sz="1400" dirty="0">
                          <a:effectLst/>
                        </a:rPr>
                        <a:t>   3 569</a:t>
                      </a:r>
                      <a:endParaRPr lang="es-PE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321" marR="32321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E" sz="1400" dirty="0">
                          <a:effectLst/>
                        </a:rPr>
                        <a:t>33</a:t>
                      </a:r>
                      <a:endParaRPr lang="es-PE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321" marR="32321" marT="0" marB="0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E" sz="1400">
                          <a:effectLst/>
                        </a:rPr>
                        <a:t>Sharanahua</a:t>
                      </a:r>
                      <a:endParaRPr lang="es-PE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321" marR="32321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E" sz="1400" dirty="0">
                          <a:effectLst/>
                        </a:rPr>
                        <a:t>    573</a:t>
                      </a:r>
                      <a:endParaRPr lang="es-PE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321" marR="32321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52266401"/>
                  </a:ext>
                </a:extLst>
              </a:tr>
              <a:tr h="22573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E" sz="1400" dirty="0">
                          <a:effectLst/>
                        </a:rPr>
                        <a:t>10</a:t>
                      </a:r>
                      <a:endParaRPr lang="es-PE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321" marR="32321" marT="0" marB="0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E" sz="1400">
                          <a:effectLst/>
                        </a:rPr>
                        <a:t>Nomatsigenga</a:t>
                      </a:r>
                      <a:endParaRPr lang="es-PE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321" marR="32321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E" sz="1400" dirty="0">
                          <a:effectLst/>
                        </a:rPr>
                        <a:t>   3 895</a:t>
                      </a:r>
                      <a:endParaRPr lang="es-PE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321" marR="32321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E" sz="1400" dirty="0">
                          <a:effectLst/>
                        </a:rPr>
                        <a:t>34</a:t>
                      </a:r>
                      <a:endParaRPr lang="es-PE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321" marR="32321" marT="0" marB="0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E" sz="1400">
                          <a:effectLst/>
                        </a:rPr>
                        <a:t>Kawki</a:t>
                      </a:r>
                      <a:endParaRPr lang="es-PE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321" marR="32321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E" sz="1400" dirty="0">
                          <a:effectLst/>
                        </a:rPr>
                        <a:t>    132</a:t>
                      </a:r>
                      <a:endParaRPr lang="es-PE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321" marR="32321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75012039"/>
                  </a:ext>
                </a:extLst>
              </a:tr>
              <a:tr h="22573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E" sz="1400" dirty="0">
                          <a:effectLst/>
                        </a:rPr>
                        <a:t>11</a:t>
                      </a:r>
                      <a:endParaRPr lang="es-PE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321" marR="32321" marT="0" marB="0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E" sz="1400">
                          <a:effectLst/>
                        </a:rPr>
                        <a:t>Ticuna</a:t>
                      </a:r>
                      <a:endParaRPr lang="es-PE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321" marR="32321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E" sz="1400" dirty="0">
                          <a:effectLst/>
                        </a:rPr>
                        <a:t>   4 290</a:t>
                      </a:r>
                      <a:endParaRPr lang="es-PE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321" marR="32321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E" sz="1400" dirty="0">
                          <a:effectLst/>
                        </a:rPr>
                        <a:t>35</a:t>
                      </a:r>
                      <a:endParaRPr lang="es-PE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321" marR="32321" marT="0" marB="0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E" sz="1400">
                          <a:effectLst/>
                        </a:rPr>
                        <a:t>Shiwilu</a:t>
                      </a:r>
                      <a:endParaRPr lang="es-PE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321" marR="32321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E" sz="1400" dirty="0">
                          <a:effectLst/>
                        </a:rPr>
                        <a:t>    53</a:t>
                      </a:r>
                      <a:endParaRPr lang="es-PE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321" marR="32321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69986102"/>
                  </a:ext>
                </a:extLst>
              </a:tr>
              <a:tr h="22573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E" sz="1400" dirty="0">
                          <a:effectLst/>
                        </a:rPr>
                        <a:t>12</a:t>
                      </a:r>
                      <a:endParaRPr lang="es-PE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321" marR="32321" marT="0" marB="0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E" sz="1400">
                          <a:effectLst/>
                        </a:rPr>
                        <a:t>Urarina</a:t>
                      </a:r>
                      <a:endParaRPr lang="es-PE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321" marR="32321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E" sz="1400" dirty="0">
                          <a:effectLst/>
                        </a:rPr>
                        <a:t>   1 301</a:t>
                      </a:r>
                      <a:endParaRPr lang="es-PE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321" marR="32321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E" sz="1400" dirty="0">
                          <a:effectLst/>
                        </a:rPr>
                        <a:t>36</a:t>
                      </a:r>
                      <a:endParaRPr lang="es-PE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321" marR="32321" marT="0" marB="0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E" sz="1400" dirty="0" err="1">
                          <a:effectLst/>
                        </a:rPr>
                        <a:t>Cashinahua</a:t>
                      </a:r>
                      <a:endParaRPr lang="es-PE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321" marR="32321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E" sz="1400" dirty="0">
                          <a:effectLst/>
                        </a:rPr>
                        <a:t>   1 074</a:t>
                      </a:r>
                      <a:endParaRPr lang="es-PE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321" marR="32321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39522785"/>
                  </a:ext>
                </a:extLst>
              </a:tr>
              <a:tr h="22573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E" sz="1400" dirty="0">
                          <a:effectLst/>
                        </a:rPr>
                        <a:t>13</a:t>
                      </a:r>
                      <a:endParaRPr lang="es-PE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321" marR="32321" marT="0" marB="0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E" sz="1400">
                          <a:effectLst/>
                        </a:rPr>
                        <a:t>Yine</a:t>
                      </a:r>
                      <a:endParaRPr lang="es-PE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321" marR="32321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E" sz="1400" dirty="0">
                          <a:effectLst/>
                        </a:rPr>
                        <a:t>   2 680</a:t>
                      </a:r>
                      <a:endParaRPr lang="es-PE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321" marR="32321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E" sz="1400" dirty="0">
                          <a:effectLst/>
                        </a:rPr>
                        <a:t>37</a:t>
                      </a:r>
                      <a:endParaRPr lang="es-PE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321" marR="32321" marT="0" marB="0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E" sz="1400" dirty="0" err="1">
                          <a:effectLst/>
                        </a:rPr>
                        <a:t>Iskonawa</a:t>
                      </a:r>
                      <a:endParaRPr lang="es-PE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321" marR="32321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E" sz="1400" dirty="0">
                          <a:effectLst/>
                        </a:rPr>
                        <a:t>    22</a:t>
                      </a:r>
                      <a:endParaRPr lang="es-PE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321" marR="32321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37312463"/>
                  </a:ext>
                </a:extLst>
              </a:tr>
              <a:tr h="22573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E" sz="1400" dirty="0">
                          <a:effectLst/>
                        </a:rPr>
                        <a:t>14</a:t>
                      </a:r>
                      <a:endParaRPr lang="es-PE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321" marR="32321" marT="0" marB="0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E" sz="1400">
                          <a:effectLst/>
                        </a:rPr>
                        <a:t>Yanesha</a:t>
                      </a:r>
                      <a:endParaRPr lang="es-PE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321" marR="32321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E" sz="1400" dirty="0">
                          <a:effectLst/>
                        </a:rPr>
                        <a:t>   1 142</a:t>
                      </a:r>
                      <a:endParaRPr lang="es-PE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321" marR="32321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E" sz="1400" dirty="0">
                          <a:effectLst/>
                        </a:rPr>
                        <a:t>38</a:t>
                      </a:r>
                      <a:endParaRPr lang="es-PE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321" marR="32321" marT="0" marB="0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E" sz="1400" dirty="0">
                          <a:effectLst/>
                        </a:rPr>
                        <a:t>Omagua</a:t>
                      </a:r>
                      <a:endParaRPr lang="es-PE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321" marR="32321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E" sz="1400" dirty="0">
                          <a:effectLst/>
                        </a:rPr>
                        <a:t>    3</a:t>
                      </a:r>
                      <a:endParaRPr lang="es-PE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321" marR="32321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91295271"/>
                  </a:ext>
                </a:extLst>
              </a:tr>
              <a:tr h="22573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E" sz="1400" dirty="0">
                          <a:effectLst/>
                        </a:rPr>
                        <a:t>15</a:t>
                      </a:r>
                      <a:endParaRPr lang="es-PE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321" marR="32321" marT="0" marB="0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E" sz="1400" dirty="0" err="1">
                          <a:effectLst/>
                        </a:rPr>
                        <a:t>Kandozi-Chapra</a:t>
                      </a:r>
                      <a:endParaRPr lang="es-PE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321" marR="32321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E" sz="1400" dirty="0">
                          <a:effectLst/>
                        </a:rPr>
                        <a:t>    877</a:t>
                      </a:r>
                      <a:endParaRPr lang="es-PE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321" marR="32321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E" sz="1400" dirty="0">
                          <a:effectLst/>
                        </a:rPr>
                        <a:t>39</a:t>
                      </a:r>
                      <a:endParaRPr lang="es-PE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321" marR="32321" marT="0" marB="0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E" sz="1400" dirty="0">
                          <a:effectLst/>
                        </a:rPr>
                        <a:t>Bora</a:t>
                      </a:r>
                      <a:endParaRPr lang="es-PE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321" marR="32321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E" sz="1400" dirty="0">
                          <a:effectLst/>
                        </a:rPr>
                        <a:t>748</a:t>
                      </a:r>
                      <a:endParaRPr lang="es-PE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321" marR="32321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95076846"/>
                  </a:ext>
                </a:extLst>
              </a:tr>
              <a:tr h="22573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E" sz="1400">
                          <a:effectLst/>
                        </a:rPr>
                        <a:t>16</a:t>
                      </a:r>
                      <a:endParaRPr lang="es-PE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321" marR="32321" marT="0" marB="0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E" sz="1400" dirty="0" err="1">
                          <a:effectLst/>
                        </a:rPr>
                        <a:t>Kakataibo</a:t>
                      </a:r>
                      <a:endParaRPr lang="es-PE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321" marR="32321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E" sz="1400" dirty="0">
                          <a:effectLst/>
                        </a:rPr>
                        <a:t>   1 553</a:t>
                      </a:r>
                      <a:endParaRPr lang="es-PE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321" marR="32321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E" sz="1400" dirty="0">
                          <a:effectLst/>
                        </a:rPr>
                        <a:t>40</a:t>
                      </a:r>
                      <a:endParaRPr lang="es-PE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321" marR="32321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E" sz="1400" dirty="0" err="1">
                          <a:effectLst/>
                        </a:rPr>
                        <a:t>Madija</a:t>
                      </a:r>
                      <a:endParaRPr lang="es-PE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321" marR="32321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E" sz="1400" dirty="0">
                          <a:effectLst/>
                        </a:rPr>
                        <a:t>426</a:t>
                      </a:r>
                      <a:endParaRPr lang="es-PE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321" marR="32321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63364133"/>
                  </a:ext>
                </a:extLst>
              </a:tr>
              <a:tr h="22573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E" sz="1400">
                          <a:effectLst/>
                        </a:rPr>
                        <a:t>17</a:t>
                      </a:r>
                      <a:endParaRPr lang="es-PE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321" marR="32321" marT="0" marB="0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E" sz="1400" dirty="0" err="1">
                          <a:effectLst/>
                        </a:rPr>
                        <a:t>Matses</a:t>
                      </a:r>
                      <a:endParaRPr lang="es-PE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321" marR="32321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E" sz="1400" dirty="0">
                          <a:effectLst/>
                        </a:rPr>
                        <a:t>   1 366</a:t>
                      </a:r>
                      <a:endParaRPr lang="es-PE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321" marR="32321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E" sz="1400" dirty="0">
                          <a:effectLst/>
                        </a:rPr>
                        <a:t>41</a:t>
                      </a:r>
                      <a:endParaRPr lang="es-PE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321" marR="32321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E" sz="1400" dirty="0" err="1">
                          <a:effectLst/>
                        </a:rPr>
                        <a:t>Asheninka</a:t>
                      </a:r>
                      <a:endParaRPr lang="es-PE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321" marR="32321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E" sz="1400" dirty="0">
                          <a:effectLst/>
                        </a:rPr>
                        <a:t> </a:t>
                      </a:r>
                      <a:endParaRPr lang="es-PE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321" marR="32321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52568842"/>
                  </a:ext>
                </a:extLst>
              </a:tr>
              <a:tr h="25854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E" sz="1400" dirty="0">
                          <a:effectLst/>
                        </a:rPr>
                        <a:t>18</a:t>
                      </a:r>
                      <a:endParaRPr lang="es-PE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321" marR="32321" marT="0" marB="0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E" sz="1400" dirty="0" err="1">
                          <a:effectLst/>
                        </a:rPr>
                        <a:t>Kukama</a:t>
                      </a:r>
                      <a:r>
                        <a:rPr lang="es-PE" sz="1400" dirty="0">
                          <a:effectLst/>
                        </a:rPr>
                        <a:t> </a:t>
                      </a:r>
                      <a:r>
                        <a:rPr lang="es-PE" sz="1400" dirty="0" err="1">
                          <a:effectLst/>
                        </a:rPr>
                        <a:t>kukamiria</a:t>
                      </a:r>
                      <a:endParaRPr lang="es-PE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321" marR="32321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E" sz="1400" dirty="0">
                          <a:effectLst/>
                        </a:rPr>
                        <a:t>   1 185</a:t>
                      </a:r>
                      <a:endParaRPr lang="es-PE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321" marR="32321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E" sz="1400" dirty="0">
                          <a:effectLst/>
                        </a:rPr>
                        <a:t>42</a:t>
                      </a:r>
                      <a:endParaRPr lang="es-PE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321" marR="32321" marT="0" marB="0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E" sz="1400" dirty="0" err="1">
                          <a:effectLst/>
                        </a:rPr>
                        <a:t>Matsigenka</a:t>
                      </a:r>
                      <a:r>
                        <a:rPr lang="es-PE" sz="1400" dirty="0">
                          <a:effectLst/>
                        </a:rPr>
                        <a:t> </a:t>
                      </a:r>
                      <a:r>
                        <a:rPr lang="es-PE" sz="1400" dirty="0" err="1">
                          <a:effectLst/>
                        </a:rPr>
                        <a:t>Montetokunirira</a:t>
                      </a:r>
                      <a:endParaRPr lang="es-PE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321" marR="32321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E" sz="1400" dirty="0">
                          <a:effectLst/>
                        </a:rPr>
                        <a:t>664</a:t>
                      </a:r>
                      <a:endParaRPr lang="es-PE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321" marR="32321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65877803"/>
                  </a:ext>
                </a:extLst>
              </a:tr>
              <a:tr h="22573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E" sz="1400" dirty="0">
                          <a:effectLst/>
                        </a:rPr>
                        <a:t>19</a:t>
                      </a:r>
                      <a:endParaRPr lang="es-PE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321" marR="32321" marT="0" marB="0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E" sz="1400" dirty="0">
                          <a:effectLst/>
                        </a:rPr>
                        <a:t>Yagua</a:t>
                      </a:r>
                      <a:endParaRPr lang="es-PE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321" marR="32321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E" sz="1400" dirty="0">
                          <a:effectLst/>
                        </a:rPr>
                        <a:t>    712</a:t>
                      </a:r>
                      <a:endParaRPr lang="es-PE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321" marR="32321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E" sz="1400" dirty="0">
                          <a:effectLst/>
                        </a:rPr>
                        <a:t>43</a:t>
                      </a:r>
                      <a:endParaRPr lang="es-PE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321" marR="32321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E" sz="1400">
                          <a:effectLst/>
                        </a:rPr>
                        <a:t>Chamicuro</a:t>
                      </a:r>
                      <a:endParaRPr lang="es-PE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321" marR="32321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E" sz="1400" dirty="0">
                          <a:effectLst/>
                        </a:rPr>
                        <a:t>23</a:t>
                      </a:r>
                      <a:endParaRPr lang="es-PE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321" marR="32321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40402760"/>
                  </a:ext>
                </a:extLst>
              </a:tr>
              <a:tr h="22573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E" sz="1400">
                          <a:effectLst/>
                        </a:rPr>
                        <a:t>20</a:t>
                      </a:r>
                      <a:endParaRPr lang="es-PE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321" marR="32321" marT="0" marB="0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E" sz="1400" dirty="0">
                          <a:effectLst/>
                        </a:rPr>
                        <a:t>Secoya</a:t>
                      </a:r>
                      <a:endParaRPr lang="es-PE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321" marR="32321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E" sz="1400" dirty="0">
                          <a:effectLst/>
                        </a:rPr>
                        <a:t>    638</a:t>
                      </a:r>
                      <a:endParaRPr lang="es-PE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321" marR="32321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E" sz="1400" dirty="0">
                          <a:effectLst/>
                        </a:rPr>
                        <a:t>44</a:t>
                      </a:r>
                      <a:endParaRPr lang="es-PE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321" marR="32321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E" sz="1400">
                          <a:effectLst/>
                        </a:rPr>
                        <a:t>Ikitu</a:t>
                      </a:r>
                      <a:endParaRPr lang="es-PE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321" marR="32321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E" sz="1400" dirty="0">
                          <a:effectLst/>
                        </a:rPr>
                        <a:t>25</a:t>
                      </a:r>
                      <a:endParaRPr lang="es-PE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321" marR="32321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12550607"/>
                  </a:ext>
                </a:extLst>
              </a:tr>
              <a:tr h="22573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E" sz="1400">
                          <a:effectLst/>
                        </a:rPr>
                        <a:t>21</a:t>
                      </a:r>
                      <a:endParaRPr lang="es-PE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321" marR="32321" marT="0" marB="0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E" sz="1400">
                          <a:effectLst/>
                        </a:rPr>
                        <a:t>Harakbut</a:t>
                      </a:r>
                      <a:endParaRPr lang="es-PE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321" marR="32321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E" sz="1400" dirty="0">
                          <a:effectLst/>
                        </a:rPr>
                        <a:t>    664</a:t>
                      </a:r>
                      <a:endParaRPr lang="es-PE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321" marR="32321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E" sz="1400" dirty="0">
                          <a:effectLst/>
                        </a:rPr>
                        <a:t>45</a:t>
                      </a:r>
                      <a:endParaRPr lang="es-PE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321" marR="32321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E" sz="1400" dirty="0">
                          <a:effectLst/>
                        </a:rPr>
                        <a:t>Iñapari</a:t>
                      </a:r>
                      <a:endParaRPr lang="es-PE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321" marR="32321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E" sz="1400" dirty="0">
                          <a:effectLst/>
                        </a:rPr>
                        <a:t>6</a:t>
                      </a:r>
                      <a:endParaRPr lang="es-PE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321" marR="32321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62537684"/>
                  </a:ext>
                </a:extLst>
              </a:tr>
              <a:tr h="22573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E" sz="1400" dirty="0">
                          <a:effectLst/>
                        </a:rPr>
                        <a:t>22</a:t>
                      </a:r>
                      <a:endParaRPr lang="es-PE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321" marR="32321" marT="0" marB="0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E" sz="1400" dirty="0" err="1">
                          <a:effectLst/>
                        </a:rPr>
                        <a:t>Yaminahua</a:t>
                      </a:r>
                      <a:endParaRPr lang="es-PE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321" marR="32321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E" sz="1400" dirty="0">
                          <a:effectLst/>
                        </a:rPr>
                        <a:t>    574</a:t>
                      </a:r>
                      <a:endParaRPr lang="es-PE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321" marR="32321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E" sz="1400" dirty="0">
                          <a:effectLst/>
                        </a:rPr>
                        <a:t>46</a:t>
                      </a:r>
                      <a:endParaRPr lang="es-PE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321" marR="32321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E" sz="1400" dirty="0" err="1">
                          <a:effectLst/>
                        </a:rPr>
                        <a:t>Muniche</a:t>
                      </a:r>
                      <a:endParaRPr lang="es-PE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321" marR="32321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E" sz="1400" dirty="0">
                          <a:effectLst/>
                        </a:rPr>
                        <a:t>8</a:t>
                      </a:r>
                      <a:endParaRPr lang="es-PE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321" marR="32321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49833982"/>
                  </a:ext>
                </a:extLst>
              </a:tr>
              <a:tr h="22573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E" sz="1400" dirty="0">
                          <a:effectLst/>
                        </a:rPr>
                        <a:t>23</a:t>
                      </a:r>
                      <a:endParaRPr lang="es-PE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321" marR="32321" marT="0" marB="0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E" sz="1400" dirty="0" err="1">
                          <a:effectLst/>
                        </a:rPr>
                        <a:t>Jaqaru</a:t>
                      </a:r>
                      <a:endParaRPr lang="es-PE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321" marR="32321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E" sz="1400" dirty="0">
                          <a:effectLst/>
                        </a:rPr>
                        <a:t>    448</a:t>
                      </a:r>
                      <a:endParaRPr lang="es-PE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321" marR="32321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E" sz="1400" dirty="0">
                          <a:effectLst/>
                        </a:rPr>
                        <a:t>47</a:t>
                      </a:r>
                      <a:endParaRPr lang="es-PE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321" marR="32321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E" sz="1400" dirty="0">
                          <a:effectLst/>
                        </a:rPr>
                        <a:t>Resígaro</a:t>
                      </a:r>
                      <a:endParaRPr lang="es-PE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321" marR="32321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E" sz="1400" dirty="0">
                          <a:effectLst/>
                        </a:rPr>
                        <a:t>8</a:t>
                      </a:r>
                      <a:endParaRPr lang="es-PE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321" marR="32321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72081094"/>
                  </a:ext>
                </a:extLst>
              </a:tr>
              <a:tr h="22573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E" sz="1400" dirty="0">
                          <a:effectLst/>
                        </a:rPr>
                        <a:t>24</a:t>
                      </a:r>
                      <a:endParaRPr lang="es-PE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321" marR="32321" marT="0" marB="0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E" sz="1400" dirty="0" err="1">
                          <a:effectLst/>
                        </a:rPr>
                        <a:t>Murui-Muinanɨ</a:t>
                      </a:r>
                      <a:r>
                        <a:rPr lang="es-PE" sz="1400" dirty="0">
                          <a:effectLst/>
                        </a:rPr>
                        <a:t> (huitoto)</a:t>
                      </a:r>
                      <a:endParaRPr lang="es-PE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321" marR="32321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E" sz="1400" dirty="0">
                          <a:effectLst/>
                        </a:rPr>
                        <a:t>    416</a:t>
                      </a:r>
                      <a:endParaRPr lang="es-PE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321" marR="32321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E" sz="1400" dirty="0">
                          <a:effectLst/>
                        </a:rPr>
                        <a:t>48</a:t>
                      </a:r>
                      <a:endParaRPr lang="es-PE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321" marR="32321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E" sz="1400" dirty="0" err="1">
                          <a:effectLst/>
                        </a:rPr>
                        <a:t>Taushiro</a:t>
                      </a:r>
                      <a:endParaRPr lang="es-PE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321" marR="32321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PE" sz="1400" dirty="0">
                          <a:effectLst/>
                        </a:rPr>
                        <a:t>2</a:t>
                      </a:r>
                      <a:endParaRPr lang="es-PE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321" marR="32321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4337836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99755480"/>
      </p:ext>
    </p:extLst>
  </p:cSld>
  <p:clrMapOvr>
    <a:masterClrMapping/>
  </p:clrMapOvr>
  <p:transition spd="slow">
    <p:push dir="u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8 CuadroTexto"/>
          <p:cNvSpPr txBox="1">
            <a:spLocks noChangeArrowheads="1"/>
          </p:cNvSpPr>
          <p:nvPr/>
        </p:nvSpPr>
        <p:spPr bwMode="auto">
          <a:xfrm>
            <a:off x="1930557" y="849814"/>
            <a:ext cx="7513972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PE" sz="30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charset="0"/>
                <a:ea typeface="ＭＳ Ｐゴシック" charset="0"/>
              </a:rPr>
              <a:t>Situación de las lenguas originarias</a:t>
            </a:r>
          </a:p>
        </p:txBody>
      </p:sp>
      <p:graphicFrame>
        <p:nvGraphicFramePr>
          <p:cNvPr id="43" name="Diagrama 42"/>
          <p:cNvGraphicFramePr/>
          <p:nvPr/>
        </p:nvGraphicFramePr>
        <p:xfrm>
          <a:off x="5457479" y="2160693"/>
          <a:ext cx="6678783" cy="417076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4" name="Rectángulo 43"/>
          <p:cNvSpPr>
            <a:spLocks noChangeArrowheads="1"/>
          </p:cNvSpPr>
          <p:nvPr/>
        </p:nvSpPr>
        <p:spPr bwMode="auto">
          <a:xfrm>
            <a:off x="2341612" y="3279964"/>
            <a:ext cx="1223963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PE" sz="12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sacata</a:t>
            </a:r>
            <a:endParaRPr kumimoji="0" lang="es-PE" sz="12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5" name="Rectángulo 44"/>
          <p:cNvSpPr>
            <a:spLocks noChangeArrowheads="1"/>
          </p:cNvSpPr>
          <p:nvPr/>
        </p:nvSpPr>
        <p:spPr bwMode="auto">
          <a:xfrm>
            <a:off x="3365331" y="3196035"/>
            <a:ext cx="949835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PE" sz="1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culle </a:t>
            </a:r>
            <a:r>
              <a:rPr kumimoji="0" lang="es-PE" sz="1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</a:t>
            </a:r>
            <a:r>
              <a:rPr kumimoji="0" lang="es-PE" sz="1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s-PE" sz="12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culli</a:t>
            </a:r>
            <a:endParaRPr kumimoji="0" lang="es-PE" sz="12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6" name="Rectángulo 45"/>
          <p:cNvSpPr>
            <a:spLocks noChangeArrowheads="1"/>
          </p:cNvSpPr>
          <p:nvPr/>
        </p:nvSpPr>
        <p:spPr bwMode="auto">
          <a:xfrm>
            <a:off x="1834420" y="2378756"/>
            <a:ext cx="1421709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PE" sz="12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charset="0"/>
              </a:rPr>
              <a:t>andoa</a:t>
            </a:r>
            <a:r>
              <a:rPr kumimoji="0" lang="es-PE" sz="1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charset="0"/>
              </a:rPr>
              <a:t> (</a:t>
            </a:r>
            <a:r>
              <a:rPr kumimoji="0" lang="es-PE" sz="12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charset="0"/>
              </a:rPr>
              <a:t>shemigae</a:t>
            </a:r>
            <a:r>
              <a:rPr kumimoji="0" lang="es-PE" sz="1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charset="0"/>
              </a:rPr>
              <a:t>)</a:t>
            </a:r>
          </a:p>
        </p:txBody>
      </p:sp>
      <p:sp>
        <p:nvSpPr>
          <p:cNvPr id="47" name="Rectángulo 46"/>
          <p:cNvSpPr>
            <a:spLocks noChangeArrowheads="1"/>
          </p:cNvSpPr>
          <p:nvPr/>
        </p:nvSpPr>
        <p:spPr bwMode="auto">
          <a:xfrm>
            <a:off x="4255309" y="3122662"/>
            <a:ext cx="753732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PE" sz="1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charset="0"/>
              </a:rPr>
              <a:t>andoque</a:t>
            </a:r>
          </a:p>
        </p:txBody>
      </p:sp>
      <p:sp>
        <p:nvSpPr>
          <p:cNvPr id="48" name="Rectángulo 47"/>
          <p:cNvSpPr>
            <a:spLocks noChangeArrowheads="1"/>
          </p:cNvSpPr>
          <p:nvPr/>
        </p:nvSpPr>
        <p:spPr bwMode="auto">
          <a:xfrm>
            <a:off x="2919405" y="2908538"/>
            <a:ext cx="682816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PE" sz="12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awshira</a:t>
            </a:r>
            <a:endParaRPr kumimoji="0" lang="es-PE" sz="12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9" name="Rectángulo 48"/>
          <p:cNvSpPr>
            <a:spLocks noChangeArrowheads="1"/>
          </p:cNvSpPr>
          <p:nvPr/>
        </p:nvSpPr>
        <p:spPr bwMode="auto">
          <a:xfrm>
            <a:off x="1088664" y="2488598"/>
            <a:ext cx="659155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PE" sz="12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aguano</a:t>
            </a:r>
            <a:endParaRPr kumimoji="0" lang="es-PE" sz="12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0" name="Rectángulo 49"/>
          <p:cNvSpPr>
            <a:spLocks noChangeArrowheads="1"/>
          </p:cNvSpPr>
          <p:nvPr/>
        </p:nvSpPr>
        <p:spPr bwMode="auto">
          <a:xfrm>
            <a:off x="852790" y="3974389"/>
            <a:ext cx="828497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PE" sz="12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atsahuaca</a:t>
            </a:r>
            <a:endParaRPr kumimoji="0" lang="es-PE" sz="12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1" name="Rectángulo 50"/>
          <p:cNvSpPr>
            <a:spLocks noChangeArrowheads="1"/>
          </p:cNvSpPr>
          <p:nvPr/>
        </p:nvSpPr>
        <p:spPr bwMode="auto">
          <a:xfrm>
            <a:off x="3061356" y="2426756"/>
            <a:ext cx="575799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PE" sz="1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bagua</a:t>
            </a:r>
          </a:p>
        </p:txBody>
      </p:sp>
      <p:sp>
        <p:nvSpPr>
          <p:cNvPr id="52" name="Rectángulo 51"/>
          <p:cNvSpPr>
            <a:spLocks noChangeArrowheads="1"/>
          </p:cNvSpPr>
          <p:nvPr/>
        </p:nvSpPr>
        <p:spPr bwMode="auto">
          <a:xfrm>
            <a:off x="3644669" y="2421793"/>
            <a:ext cx="719299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PE" sz="12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capallén</a:t>
            </a:r>
            <a:endParaRPr kumimoji="0" lang="es-PE" sz="12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3" name="Rectángulo 52"/>
          <p:cNvSpPr>
            <a:spLocks noChangeArrowheads="1"/>
          </p:cNvSpPr>
          <p:nvPr/>
        </p:nvSpPr>
        <p:spPr bwMode="auto">
          <a:xfrm>
            <a:off x="1100023" y="3610374"/>
            <a:ext cx="507127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PE" sz="1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calva</a:t>
            </a:r>
          </a:p>
        </p:txBody>
      </p:sp>
      <p:sp>
        <p:nvSpPr>
          <p:cNvPr id="54" name="Rectángulo 53"/>
          <p:cNvSpPr>
            <a:spLocks noChangeArrowheads="1"/>
          </p:cNvSpPr>
          <p:nvPr/>
        </p:nvSpPr>
        <p:spPr bwMode="auto">
          <a:xfrm>
            <a:off x="1930557" y="4635508"/>
            <a:ext cx="451662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PE" sz="12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cat</a:t>
            </a:r>
            <a:r>
              <a:rPr kumimoji="0" lang="es-PE" sz="1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*</a:t>
            </a:r>
          </a:p>
        </p:txBody>
      </p:sp>
      <p:sp>
        <p:nvSpPr>
          <p:cNvPr id="55" name="Rectángulo 54"/>
          <p:cNvSpPr>
            <a:spLocks noChangeArrowheads="1"/>
          </p:cNvSpPr>
          <p:nvPr/>
        </p:nvSpPr>
        <p:spPr bwMode="auto">
          <a:xfrm>
            <a:off x="2185367" y="2691709"/>
            <a:ext cx="858761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PE" sz="12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cahuarano</a:t>
            </a:r>
            <a:endParaRPr kumimoji="0" lang="es-PE" sz="12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6" name="Rectángulo 55"/>
          <p:cNvSpPr>
            <a:spLocks noChangeArrowheads="1"/>
          </p:cNvSpPr>
          <p:nvPr/>
        </p:nvSpPr>
        <p:spPr bwMode="auto">
          <a:xfrm>
            <a:off x="928645" y="2880837"/>
            <a:ext cx="676788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PE" sz="12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panobo</a:t>
            </a:r>
            <a:endParaRPr kumimoji="0" lang="es-PE" sz="12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7" name="Rectángulo 56"/>
          <p:cNvSpPr>
            <a:spLocks noChangeArrowheads="1"/>
          </p:cNvSpPr>
          <p:nvPr/>
        </p:nvSpPr>
        <p:spPr bwMode="auto">
          <a:xfrm>
            <a:off x="4330308" y="2496155"/>
            <a:ext cx="563167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PE" sz="12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hibito</a:t>
            </a:r>
            <a:endParaRPr kumimoji="0" lang="es-PE" sz="12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8" name="Rectángulo 57"/>
          <p:cNvSpPr>
            <a:spLocks noChangeArrowheads="1"/>
          </p:cNvSpPr>
          <p:nvPr/>
        </p:nvSpPr>
        <p:spPr bwMode="auto">
          <a:xfrm>
            <a:off x="4575933" y="3687343"/>
            <a:ext cx="508665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PE" sz="1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palta</a:t>
            </a:r>
          </a:p>
        </p:txBody>
      </p:sp>
      <p:sp>
        <p:nvSpPr>
          <p:cNvPr id="59" name="Rectángulo 58"/>
          <p:cNvSpPr>
            <a:spLocks noChangeArrowheads="1"/>
          </p:cNvSpPr>
          <p:nvPr/>
        </p:nvSpPr>
        <p:spPr bwMode="auto">
          <a:xfrm>
            <a:off x="4003896" y="3446526"/>
            <a:ext cx="707822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PE" sz="1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patagón</a:t>
            </a:r>
          </a:p>
        </p:txBody>
      </p:sp>
      <p:sp>
        <p:nvSpPr>
          <p:cNvPr id="60" name="Rectángulo 59"/>
          <p:cNvSpPr>
            <a:spLocks noChangeArrowheads="1"/>
          </p:cNvSpPr>
          <p:nvPr/>
        </p:nvSpPr>
        <p:spPr bwMode="auto">
          <a:xfrm>
            <a:off x="2452519" y="4387936"/>
            <a:ext cx="715259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PE" sz="1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puquina</a:t>
            </a:r>
          </a:p>
        </p:txBody>
      </p:sp>
      <p:sp>
        <p:nvSpPr>
          <p:cNvPr id="61" name="Rectángulo 60"/>
          <p:cNvSpPr>
            <a:spLocks noChangeArrowheads="1"/>
          </p:cNvSpPr>
          <p:nvPr/>
        </p:nvSpPr>
        <p:spPr bwMode="auto">
          <a:xfrm>
            <a:off x="2319131" y="3940136"/>
            <a:ext cx="830677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PE" sz="12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quíngnam</a:t>
            </a:r>
            <a:endParaRPr kumimoji="0" lang="es-PE" sz="12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2" name="Rectángulo 61"/>
          <p:cNvSpPr>
            <a:spLocks noChangeArrowheads="1"/>
          </p:cNvSpPr>
          <p:nvPr/>
        </p:nvSpPr>
        <p:spPr bwMode="auto">
          <a:xfrm>
            <a:off x="4076066" y="2831880"/>
            <a:ext cx="522835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PE" sz="1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remo</a:t>
            </a:r>
          </a:p>
        </p:txBody>
      </p:sp>
      <p:sp>
        <p:nvSpPr>
          <p:cNvPr id="63" name="Rectángulo 62"/>
          <p:cNvSpPr>
            <a:spLocks noChangeArrowheads="1"/>
          </p:cNvSpPr>
          <p:nvPr/>
        </p:nvSpPr>
        <p:spPr bwMode="auto">
          <a:xfrm>
            <a:off x="3012714" y="4695677"/>
            <a:ext cx="827534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PE" sz="12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walingos</a:t>
            </a:r>
            <a:r>
              <a:rPr kumimoji="0" lang="es-PE" sz="1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*</a:t>
            </a:r>
          </a:p>
        </p:txBody>
      </p:sp>
      <p:sp>
        <p:nvSpPr>
          <p:cNvPr id="64" name="Rectángulo 63"/>
          <p:cNvSpPr>
            <a:spLocks noChangeArrowheads="1"/>
          </p:cNvSpPr>
          <p:nvPr/>
        </p:nvSpPr>
        <p:spPr bwMode="auto">
          <a:xfrm>
            <a:off x="1141096" y="3216049"/>
            <a:ext cx="615168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PE" sz="12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yameo</a:t>
            </a:r>
            <a:endParaRPr kumimoji="0" lang="es-PE" sz="12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5" name="Rectángulo 64"/>
          <p:cNvSpPr>
            <a:spLocks noChangeArrowheads="1"/>
          </p:cNvSpPr>
          <p:nvPr/>
        </p:nvSpPr>
        <p:spPr bwMode="auto">
          <a:xfrm>
            <a:off x="2999322" y="3739571"/>
            <a:ext cx="404021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PE" sz="1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charset="0"/>
              </a:rPr>
              <a:t>uro</a:t>
            </a:r>
          </a:p>
        </p:txBody>
      </p:sp>
      <p:sp>
        <p:nvSpPr>
          <p:cNvPr id="66" name="Rectángulo 65"/>
          <p:cNvSpPr>
            <a:spLocks noChangeArrowheads="1"/>
          </p:cNvSpPr>
          <p:nvPr/>
        </p:nvSpPr>
        <p:spPr bwMode="auto">
          <a:xfrm flipH="1">
            <a:off x="1620967" y="2722455"/>
            <a:ext cx="806891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PE" sz="12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tallán</a:t>
            </a:r>
            <a:endParaRPr kumimoji="0" lang="es-PE" sz="12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7" name="Rectángulo 66"/>
          <p:cNvSpPr>
            <a:spLocks noChangeArrowheads="1"/>
          </p:cNvSpPr>
          <p:nvPr/>
        </p:nvSpPr>
        <p:spPr bwMode="auto">
          <a:xfrm>
            <a:off x="3169304" y="4062541"/>
            <a:ext cx="807657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PE" sz="12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tabancale</a:t>
            </a:r>
            <a:endParaRPr kumimoji="0" lang="es-PE" sz="12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8" name="Rectángulo 67"/>
          <p:cNvSpPr>
            <a:spLocks noChangeArrowheads="1"/>
          </p:cNvSpPr>
          <p:nvPr/>
        </p:nvSpPr>
        <p:spPr bwMode="auto">
          <a:xfrm>
            <a:off x="2262553" y="3012174"/>
            <a:ext cx="505267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PE" sz="1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sensi</a:t>
            </a:r>
          </a:p>
        </p:txBody>
      </p:sp>
      <p:sp>
        <p:nvSpPr>
          <p:cNvPr id="69" name="Rectángulo 68"/>
          <p:cNvSpPr>
            <a:spLocks noChangeArrowheads="1"/>
          </p:cNvSpPr>
          <p:nvPr/>
        </p:nvSpPr>
        <p:spPr bwMode="auto">
          <a:xfrm>
            <a:off x="1581181" y="4235699"/>
            <a:ext cx="679994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PE" sz="12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sechura</a:t>
            </a:r>
            <a:endParaRPr kumimoji="0" lang="es-PE" sz="12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0" name="Rectángulo 69"/>
          <p:cNvSpPr>
            <a:spLocks noChangeArrowheads="1"/>
          </p:cNvSpPr>
          <p:nvPr/>
        </p:nvSpPr>
        <p:spPr bwMode="auto">
          <a:xfrm>
            <a:off x="1751839" y="3647096"/>
            <a:ext cx="920445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PE" sz="12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huariapano</a:t>
            </a:r>
            <a:endParaRPr kumimoji="0" lang="es-PE" sz="12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1" name="Rectángulo 70"/>
          <p:cNvSpPr>
            <a:spLocks noChangeArrowheads="1"/>
          </p:cNvSpPr>
          <p:nvPr/>
        </p:nvSpPr>
        <p:spPr bwMode="auto">
          <a:xfrm>
            <a:off x="2156388" y="4986044"/>
            <a:ext cx="869533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PE" sz="12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panatahua</a:t>
            </a:r>
            <a:endParaRPr kumimoji="0" lang="es-PE" sz="12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2" name="Rectángulo 71"/>
          <p:cNvSpPr>
            <a:spLocks noChangeArrowheads="1"/>
          </p:cNvSpPr>
          <p:nvPr/>
        </p:nvSpPr>
        <p:spPr bwMode="auto">
          <a:xfrm>
            <a:off x="4262372" y="4120952"/>
            <a:ext cx="699038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PE" sz="12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otanave</a:t>
            </a:r>
            <a:endParaRPr kumimoji="0" lang="es-PE" sz="12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3" name="Rectángulo 72"/>
          <p:cNvSpPr>
            <a:spLocks noChangeArrowheads="1"/>
          </p:cNvSpPr>
          <p:nvPr/>
        </p:nvSpPr>
        <p:spPr bwMode="auto">
          <a:xfrm>
            <a:off x="4616337" y="2818311"/>
            <a:ext cx="846514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PE" sz="12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omurano</a:t>
            </a:r>
            <a:r>
              <a:rPr kumimoji="0" lang="es-PE" sz="1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*</a:t>
            </a:r>
          </a:p>
        </p:txBody>
      </p:sp>
      <p:sp>
        <p:nvSpPr>
          <p:cNvPr id="74" name="Rectángulo 73"/>
          <p:cNvSpPr>
            <a:spLocks noChangeArrowheads="1"/>
          </p:cNvSpPr>
          <p:nvPr/>
        </p:nvSpPr>
        <p:spPr bwMode="auto">
          <a:xfrm>
            <a:off x="3668195" y="3762299"/>
            <a:ext cx="689612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PE" sz="1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motilón</a:t>
            </a:r>
          </a:p>
        </p:txBody>
      </p:sp>
      <p:sp>
        <p:nvSpPr>
          <p:cNvPr id="75" name="Rectángulo 74"/>
          <p:cNvSpPr>
            <a:spLocks noChangeArrowheads="1"/>
          </p:cNvSpPr>
          <p:nvPr/>
        </p:nvSpPr>
        <p:spPr bwMode="auto">
          <a:xfrm>
            <a:off x="1747819" y="3225759"/>
            <a:ext cx="717569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PE" sz="12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charset="0"/>
              </a:rPr>
              <a:t>mochica</a:t>
            </a:r>
          </a:p>
        </p:txBody>
      </p:sp>
      <p:sp>
        <p:nvSpPr>
          <p:cNvPr id="76" name="Rectángulo 75"/>
          <p:cNvSpPr>
            <a:spLocks noChangeArrowheads="1"/>
          </p:cNvSpPr>
          <p:nvPr/>
        </p:nvSpPr>
        <p:spPr bwMode="auto">
          <a:xfrm>
            <a:off x="1007850" y="4654135"/>
            <a:ext cx="613117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PE" sz="12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mayna</a:t>
            </a:r>
            <a:endParaRPr kumimoji="0" lang="es-PE" sz="12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7" name="Rectángulo 76"/>
          <p:cNvSpPr>
            <a:spLocks noChangeArrowheads="1"/>
          </p:cNvSpPr>
          <p:nvPr/>
        </p:nvSpPr>
        <p:spPr bwMode="auto">
          <a:xfrm>
            <a:off x="3334981" y="5026643"/>
            <a:ext cx="505267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PE" sz="1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den*</a:t>
            </a:r>
          </a:p>
        </p:txBody>
      </p:sp>
      <p:sp>
        <p:nvSpPr>
          <p:cNvPr id="78" name="Rectángulo 77"/>
          <p:cNvSpPr>
            <a:spLocks noChangeArrowheads="1"/>
          </p:cNvSpPr>
          <p:nvPr/>
        </p:nvSpPr>
        <p:spPr bwMode="auto">
          <a:xfrm>
            <a:off x="3840248" y="4463721"/>
            <a:ext cx="620683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PE" sz="1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cholón</a:t>
            </a:r>
          </a:p>
        </p:txBody>
      </p:sp>
      <p:sp>
        <p:nvSpPr>
          <p:cNvPr id="79" name="Rectángulo 78"/>
          <p:cNvSpPr>
            <a:spLocks noChangeArrowheads="1"/>
          </p:cNvSpPr>
          <p:nvPr/>
        </p:nvSpPr>
        <p:spPr bwMode="auto">
          <a:xfrm>
            <a:off x="3411963" y="2724776"/>
            <a:ext cx="630301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PE" sz="1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chirino</a:t>
            </a:r>
          </a:p>
        </p:txBody>
      </p:sp>
      <p:sp>
        <p:nvSpPr>
          <p:cNvPr id="80" name="Rectángulo 79"/>
          <p:cNvSpPr>
            <a:spLocks noChangeArrowheads="1"/>
          </p:cNvSpPr>
          <p:nvPr/>
        </p:nvSpPr>
        <p:spPr bwMode="auto">
          <a:xfrm>
            <a:off x="3169304" y="3496277"/>
            <a:ext cx="646524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PE" sz="1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chango</a:t>
            </a:r>
          </a:p>
        </p:txBody>
      </p:sp>
      <p:sp>
        <p:nvSpPr>
          <p:cNvPr id="81" name="Rectángulo redondeado 80"/>
          <p:cNvSpPr/>
          <p:nvPr/>
        </p:nvSpPr>
        <p:spPr>
          <a:xfrm>
            <a:off x="1037582" y="1702080"/>
            <a:ext cx="4385025" cy="458613"/>
          </a:xfrm>
          <a:prstGeom prst="roundRect">
            <a:avLst/>
          </a:prstGeom>
          <a:noFill/>
          <a:ln w="28575">
            <a:solidFill>
              <a:srgbClr val="0099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2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37</a:t>
            </a:r>
            <a:r>
              <a:rPr kumimoji="0" lang="es-ES_tradnl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lenguas extintas</a:t>
            </a:r>
          </a:p>
        </p:txBody>
      </p:sp>
      <p:sp>
        <p:nvSpPr>
          <p:cNvPr id="82" name="Rectángulo redondeado 81"/>
          <p:cNvSpPr/>
          <p:nvPr/>
        </p:nvSpPr>
        <p:spPr>
          <a:xfrm>
            <a:off x="6516118" y="1702098"/>
            <a:ext cx="5066281" cy="486905"/>
          </a:xfrm>
          <a:prstGeom prst="roundRect">
            <a:avLst/>
          </a:prstGeom>
          <a:noFill/>
          <a:ln w="31750">
            <a:solidFill>
              <a:srgbClr val="0099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2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48</a:t>
            </a:r>
            <a:r>
              <a:rPr kumimoji="0" lang="es-ES_tradnl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lenguas actualmente</a:t>
            </a:r>
          </a:p>
        </p:txBody>
      </p:sp>
      <p:sp>
        <p:nvSpPr>
          <p:cNvPr id="2" name="CuadroTexto 1"/>
          <p:cNvSpPr txBox="1"/>
          <p:nvPr/>
        </p:nvSpPr>
        <p:spPr>
          <a:xfrm>
            <a:off x="968836" y="5839569"/>
            <a:ext cx="424026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PE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Fuente: Documento Nacional de Lenguas Originarias  del Perú (</a:t>
            </a:r>
            <a:r>
              <a:rPr kumimoji="0" lang="es-PE" sz="1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Minedu</a:t>
            </a:r>
            <a:r>
              <a:rPr kumimoji="0" lang="es-PE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, 2013</a:t>
            </a:r>
            <a:r>
              <a:rPr kumimoji="0" lang="es-PE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)</a:t>
            </a:r>
          </a:p>
        </p:txBody>
      </p:sp>
      <p:sp>
        <p:nvSpPr>
          <p:cNvPr id="83" name="CuadroTexto 82"/>
          <p:cNvSpPr txBox="1"/>
          <p:nvPr/>
        </p:nvSpPr>
        <p:spPr>
          <a:xfrm>
            <a:off x="1046035" y="5453755"/>
            <a:ext cx="1277914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PE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*Lenguas hipotéticas</a:t>
            </a:r>
          </a:p>
        </p:txBody>
      </p:sp>
      <p:sp>
        <p:nvSpPr>
          <p:cNvPr id="3" name="2 Rectángulo redondeado"/>
          <p:cNvSpPr/>
          <p:nvPr/>
        </p:nvSpPr>
        <p:spPr>
          <a:xfrm>
            <a:off x="6591869" y="4942072"/>
            <a:ext cx="2353347" cy="1066114"/>
          </a:xfrm>
          <a:prstGeom prst="roundRect">
            <a:avLst/>
          </a:prstGeom>
          <a:solidFill>
            <a:srgbClr val="FEC5C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PE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Habladas por generaciones de adultos y mayores</a:t>
            </a:r>
          </a:p>
        </p:txBody>
      </p:sp>
    </p:spTree>
    <p:extLst>
      <p:ext uri="{BB962C8B-B14F-4D97-AF65-F5344CB8AC3E}">
        <p14:creationId xmlns:p14="http://schemas.microsoft.com/office/powerpoint/2010/main" val="37099385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4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7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9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2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4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7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9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2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4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7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9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2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4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7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9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2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4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7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9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2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4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7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8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9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2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3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4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7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8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9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2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3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4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7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8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9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0" fill="hold">
                      <p:stCondLst>
                        <p:cond delay="indefinite"/>
                      </p:stCondLst>
                      <p:childTnLst>
                        <p:par>
                          <p:cTn id="191" fill="hold">
                            <p:stCondLst>
                              <p:cond delay="0"/>
                            </p:stCondLst>
                            <p:childTnLst>
                              <p:par>
                                <p:cTn id="19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4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5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6" fill="hold">
                      <p:stCondLst>
                        <p:cond delay="indefinite"/>
                      </p:stCondLst>
                      <p:childTnLst>
                        <p:par>
                          <p:cTn id="197" fill="hold">
                            <p:stCondLst>
                              <p:cond delay="0"/>
                            </p:stCondLst>
                            <p:childTnLst>
                              <p:par>
                                <p:cTn id="198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00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3" grpId="0">
        <p:bldAsOne/>
      </p:bldGraphic>
      <p:bldP spid="44" grpId="0"/>
      <p:bldP spid="45" grpId="0"/>
      <p:bldP spid="46" grpId="0"/>
      <p:bldP spid="47" grpId="0"/>
      <p:bldP spid="48" grpId="0"/>
      <p:bldP spid="49" grpId="0"/>
      <p:bldP spid="50" grpId="0"/>
      <p:bldP spid="51" grpId="0"/>
      <p:bldP spid="52" grpId="0"/>
      <p:bldP spid="53" grpId="0"/>
      <p:bldP spid="54" grpId="0"/>
      <p:bldP spid="55" grpId="0"/>
      <p:bldP spid="56" grpId="0"/>
      <p:bldP spid="57" grpId="0"/>
      <p:bldP spid="58" grpId="0"/>
      <p:bldP spid="59" grpId="0"/>
      <p:bldP spid="60" grpId="0"/>
      <p:bldP spid="61" grpId="0"/>
      <p:bldP spid="62" grpId="0"/>
      <p:bldP spid="63" grpId="0"/>
      <p:bldP spid="64" grpId="0"/>
      <p:bldP spid="65" grpId="0"/>
      <p:bldP spid="66" grpId="0"/>
      <p:bldP spid="67" grpId="0"/>
      <p:bldP spid="68" grpId="0"/>
      <p:bldP spid="69" grpId="0"/>
      <p:bldP spid="70" grpId="0"/>
      <p:bldP spid="71" grpId="0"/>
      <p:bldP spid="72" grpId="0"/>
      <p:bldP spid="73" grpId="0"/>
      <p:bldP spid="74" grpId="0"/>
      <p:bldP spid="75" grpId="0"/>
      <p:bldP spid="76" grpId="0"/>
      <p:bldP spid="77" grpId="0"/>
      <p:bldP spid="78" grpId="0"/>
      <p:bldP spid="79" grpId="0"/>
      <p:bldP spid="80" grpId="0"/>
      <p:bldP spid="82" grpId="0" animBg="1"/>
      <p:bldP spid="2" grpId="0"/>
      <p:bldP spid="8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3A4C7CE-D1BA-187E-BBE8-C0E59026BB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06114" y="3361218"/>
            <a:ext cx="7846862" cy="1325563"/>
          </a:xfrm>
        </p:spPr>
        <p:txBody>
          <a:bodyPr>
            <a:noAutofit/>
          </a:bodyPr>
          <a:lstStyle/>
          <a:p>
            <a:r>
              <a:rPr lang="es-PE" sz="4800" b="1" dirty="0">
                <a:solidFill>
                  <a:schemeClr val="bg1"/>
                </a:solidFill>
                <a:latin typeface="Poppins" pitchFamily="2" charset="77"/>
                <a:cs typeface="Poppins" pitchFamily="2" charset="77"/>
              </a:rPr>
              <a:t>¿CUÁLES SON LOS DESAFÍOS A ENFRENTAR?</a:t>
            </a:r>
          </a:p>
        </p:txBody>
      </p:sp>
      <p:cxnSp>
        <p:nvCxnSpPr>
          <p:cNvPr id="5" name="Google Shape;58;p13">
            <a:extLst>
              <a:ext uri="{FF2B5EF4-FFF2-40B4-BE49-F238E27FC236}">
                <a16:creationId xmlns:a16="http://schemas.microsoft.com/office/drawing/2014/main" id="{CE90D336-6368-73DE-81B8-9522B90B5B85}"/>
              </a:ext>
            </a:extLst>
          </p:cNvPr>
          <p:cNvCxnSpPr>
            <a:cxnSpLocks/>
          </p:cNvCxnSpPr>
          <p:nvPr/>
        </p:nvCxnSpPr>
        <p:spPr>
          <a:xfrm>
            <a:off x="4460631" y="4795275"/>
            <a:ext cx="6893169" cy="0"/>
          </a:xfrm>
          <a:prstGeom prst="straightConnector1">
            <a:avLst/>
          </a:prstGeom>
          <a:noFill/>
          <a:ln w="1270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8" name="Redondear rectángulo de esquina del mismo lado 7">
            <a:extLst>
              <a:ext uri="{FF2B5EF4-FFF2-40B4-BE49-F238E27FC236}">
                <a16:creationId xmlns:a16="http://schemas.microsoft.com/office/drawing/2014/main" id="{245AC189-81AD-4209-7FB8-4DC394FA3CB1}"/>
              </a:ext>
            </a:extLst>
          </p:cNvPr>
          <p:cNvSpPr/>
          <p:nvPr/>
        </p:nvSpPr>
        <p:spPr>
          <a:xfrm rot="10800000">
            <a:off x="0" y="0"/>
            <a:ext cx="12192000" cy="829994"/>
          </a:xfrm>
          <a:prstGeom prst="round2Same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PE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0" name="Imagen 9">
            <a:extLst>
              <a:ext uri="{FF2B5EF4-FFF2-40B4-BE49-F238E27FC236}">
                <a16:creationId xmlns:a16="http://schemas.microsoft.com/office/drawing/2014/main" id="{179D0B85-B969-D519-B120-8916D3383AF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55496" y="215991"/>
            <a:ext cx="2140434" cy="429859"/>
          </a:xfrm>
          <a:prstGeom prst="rect">
            <a:avLst/>
          </a:prstGeom>
        </p:spPr>
      </p:pic>
      <p:pic>
        <p:nvPicPr>
          <p:cNvPr id="12" name="Imagen 11">
            <a:extLst>
              <a:ext uri="{FF2B5EF4-FFF2-40B4-BE49-F238E27FC236}">
                <a16:creationId xmlns:a16="http://schemas.microsoft.com/office/drawing/2014/main" id="{1A292DFA-5097-76BF-E65F-F50985B01A7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288416" y="79138"/>
            <a:ext cx="1065384" cy="642363"/>
          </a:xfrm>
          <a:prstGeom prst="rect">
            <a:avLst/>
          </a:prstGeom>
        </p:spPr>
      </p:pic>
      <p:pic>
        <p:nvPicPr>
          <p:cNvPr id="3" name="Gráfico 2">
            <a:extLst>
              <a:ext uri="{FF2B5EF4-FFF2-40B4-BE49-F238E27FC236}">
                <a16:creationId xmlns:a16="http://schemas.microsoft.com/office/drawing/2014/main" id="{93E35558-06C2-BF90-EE81-EB388FC73E6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734657" y="173163"/>
            <a:ext cx="2061273" cy="454311"/>
          </a:xfrm>
          <a:prstGeom prst="rect">
            <a:avLst/>
          </a:prstGeom>
        </p:spPr>
      </p:pic>
      <p:sp>
        <p:nvSpPr>
          <p:cNvPr id="9" name="Medio marco 8">
            <a:extLst>
              <a:ext uri="{FF2B5EF4-FFF2-40B4-BE49-F238E27FC236}">
                <a16:creationId xmlns:a16="http://schemas.microsoft.com/office/drawing/2014/main" id="{8417144C-7B4E-48FE-8271-BBCF66E1A5B1}"/>
              </a:ext>
            </a:extLst>
          </p:cNvPr>
          <p:cNvSpPr/>
          <p:nvPr/>
        </p:nvSpPr>
        <p:spPr>
          <a:xfrm>
            <a:off x="3216776" y="2839034"/>
            <a:ext cx="1178676" cy="1044367"/>
          </a:xfrm>
          <a:prstGeom prst="halfFrame">
            <a:avLst>
              <a:gd name="adj1" fmla="val 7568"/>
              <a:gd name="adj2" fmla="val 4347"/>
            </a:avLst>
          </a:prstGeom>
          <a:solidFill>
            <a:srgbClr val="B619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PE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1927360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 2013 - 2022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959</TotalTime>
  <Words>1233</Words>
  <Application>Microsoft Office PowerPoint</Application>
  <PresentationFormat>Panorámica</PresentationFormat>
  <Paragraphs>336</Paragraphs>
  <Slides>31</Slides>
  <Notes>2</Notes>
  <HiddenSlides>0</HiddenSlides>
  <MMClips>0</MMClips>
  <ScaleCrop>false</ScaleCrop>
  <HeadingPairs>
    <vt:vector size="6" baseType="variant">
      <vt:variant>
        <vt:lpstr>Fuentes usadas</vt:lpstr>
      </vt:variant>
      <vt:variant>
        <vt:i4>12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31</vt:i4>
      </vt:variant>
    </vt:vector>
  </HeadingPairs>
  <TitlesOfParts>
    <vt:vector size="44" baseType="lpstr">
      <vt:lpstr>Arial</vt:lpstr>
      <vt:lpstr>Arial Narrow</vt:lpstr>
      <vt:lpstr>Bookman Old Style</vt:lpstr>
      <vt:lpstr>Calibri</vt:lpstr>
      <vt:lpstr>Calibri Light</vt:lpstr>
      <vt:lpstr>Century Gothic</vt:lpstr>
      <vt:lpstr>Poppins</vt:lpstr>
      <vt:lpstr>Poppins Light</vt:lpstr>
      <vt:lpstr>Stag-Book</vt:lpstr>
      <vt:lpstr>Symbol</vt:lpstr>
      <vt:lpstr>Times New Roman</vt:lpstr>
      <vt:lpstr>Wingdings</vt:lpstr>
      <vt:lpstr>Tema de Office 2013 - 2022</vt:lpstr>
      <vt:lpstr>Dirección de Educación intercultural Bilingüe </vt:lpstr>
      <vt:lpstr>Reunión de organización de los procesos de Gestión de la Educación Intercultural Bilingüe en las IGED – 2024</vt:lpstr>
      <vt:lpstr>Objetivo de la reunión</vt:lpstr>
      <vt:lpstr>ESTADO ACTUAL DE LA Educación Intercultural Bilingüe</vt:lpstr>
      <vt:lpstr>Diversidad y situación de las lenguas</vt:lpstr>
      <vt:lpstr>Presentación de PowerPoint</vt:lpstr>
      <vt:lpstr>Presentación de PowerPoint</vt:lpstr>
      <vt:lpstr>Presentación de PowerPoint</vt:lpstr>
      <vt:lpstr>¿CUÁLES SON LOS DESAFÍOS A ENFRENTAR?</vt:lpstr>
      <vt:lpstr>Situación de los aprendizajes </vt:lpstr>
      <vt:lpstr>Situación de los aprendizajes </vt:lpstr>
      <vt:lpstr>Situación de los aprendizajes </vt:lpstr>
      <vt:lpstr>Situación de las lenguas – transmisión intergeneracional  </vt:lpstr>
      <vt:lpstr>Presentación de PowerPoint</vt:lpstr>
      <vt:lpstr>Situación de los profesores – brecha docente  </vt:lpstr>
      <vt:lpstr>¿CUÁLES SON NUESTRAS PERSPECTIVAS?</vt:lpstr>
      <vt:lpstr>¿Qué nos corresponde frente a esta situación?</vt:lpstr>
      <vt:lpstr>Rol del especialista</vt:lpstr>
      <vt:lpstr>Perfil de especialista EIB – DRE/GRE </vt:lpstr>
      <vt:lpstr>Perfil de especialista EIB – UGEL </vt:lpstr>
      <vt:lpstr>Presentación de PowerPoint</vt:lpstr>
      <vt:lpstr>Acciones y/o procesos de gestión de la EIB 2024</vt:lpstr>
      <vt:lpstr>Presentación de PowerPoint</vt:lpstr>
      <vt:lpstr>Conversatorio por macrorregiones sobre nudos críticos y demandas para mejorar los procesos de gestión de EIB en el territorio</vt:lpstr>
      <vt:lpstr>Presentación de PowerPoint</vt:lpstr>
      <vt:lpstr>Macro regiones 2024</vt:lpstr>
      <vt:lpstr>Macro</vt:lpstr>
      <vt:lpstr>Orientaciones finales y acuerdos</vt:lpstr>
      <vt:lpstr>Presentación de PowerPoint</vt:lpstr>
      <vt:lpstr>Socializamos nuestros trabajos</vt:lpstr>
      <vt:lpstr>Chayllam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TÍTULO PORTADA</dc:title>
  <dc:creator>FREDY ANCCASI CAYLLAHUA</dc:creator>
  <cp:lastModifiedBy>GESTION_DEIB02</cp:lastModifiedBy>
  <cp:revision>33</cp:revision>
  <dcterms:created xsi:type="dcterms:W3CDTF">2023-03-07T15:24:27Z</dcterms:created>
  <dcterms:modified xsi:type="dcterms:W3CDTF">2024-01-11T22:56:25Z</dcterms:modified>
</cp:coreProperties>
</file>